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9" r:id="rId4"/>
    <p:sldId id="270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702" y="-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7" y="1403648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8269" y="1391533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513" y="539045"/>
              <a:ext cx="1937791" cy="1937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68" y="883621"/>
              <a:ext cx="1042987" cy="1377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461" y="2771800"/>
              <a:ext cx="4498975" cy="1225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179366" y="4202668"/>
              <a:ext cx="15897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b="1" i="1" dirty="0" smtClean="0">
                  <a:solidFill>
                    <a:srgbClr val="19194D"/>
                  </a:solidFill>
                </a:rPr>
                <a:t>АВГУСТ 2019г.</a:t>
              </a:r>
            </a:p>
            <a:p>
              <a:pPr lvl="0" algn="r"/>
              <a:r>
                <a:rPr lang="ru-RU" b="1" i="1" dirty="0" smtClean="0">
                  <a:solidFill>
                    <a:srgbClr val="19194D"/>
                  </a:solidFill>
                </a:rPr>
                <a:t>Выпуск 1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07704" y="5073489"/>
              <a:ext cx="5842592" cy="27238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ru-RU" altLang="ru-RU" sz="2400" b="1" i="1" u="sng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</a:t>
              </a:r>
              <a:r>
                <a:rPr lang="ru-RU" altLang="ru-RU" sz="24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  <a:endParaRPr lang="ru-RU" altLang="ru-RU" sz="2400" b="1" i="1" u="sng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Поэтическая страничка «Стихи о лете»</a:t>
              </a:r>
            </a:p>
            <a:p>
              <a:pPr lvl="0">
                <a:lnSpc>
                  <a:spcPct val="150000"/>
                </a:lnSpc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«Казачий круг» реализация регионального компонента (гр. №10)</a:t>
              </a:r>
            </a:p>
            <a:p>
              <a:pPr lvl="0">
                <a:lnSpc>
                  <a:spcPct val="150000"/>
                </a:lnSpc>
              </a:pP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Рубрика </a:t>
              </a:r>
              <a:r>
                <a:rPr lang="ru-RU" alt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«Родителям на заметку</a:t>
              </a:r>
              <a:r>
                <a:rPr lang="ru-RU" alt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»: Музыка в общении с ребенком.</a:t>
              </a:r>
              <a:endPara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512676" y="539552"/>
              <a:ext cx="583264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i="1" dirty="0"/>
                <a:t>На улице </a:t>
              </a:r>
              <a:r>
                <a:rPr lang="ru-RU" b="1" i="1" dirty="0" smtClean="0"/>
                <a:t>лето, </a:t>
              </a:r>
              <a:r>
                <a:rPr lang="ru-RU" b="1" i="1" dirty="0"/>
                <a:t>сейчас самое время поговорить с детьми об этом прекрасно времени года и предложить выучить один или несколько красивых стихов о лете.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6651" y="1764356"/>
              <a:ext cx="3170381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Собираем в августе</a:t>
              </a:r>
            </a:p>
            <a:p>
              <a:r>
                <a:rPr lang="ru-RU" dirty="0"/>
                <a:t>Урожай плодов.</a:t>
              </a:r>
            </a:p>
            <a:p>
              <a:r>
                <a:rPr lang="ru-RU" dirty="0"/>
                <a:t>Много людям радости</a:t>
              </a:r>
            </a:p>
            <a:p>
              <a:r>
                <a:rPr lang="ru-RU" dirty="0"/>
                <a:t>После всех трудов.</a:t>
              </a:r>
            </a:p>
            <a:p>
              <a:r>
                <a:rPr lang="ru-RU" dirty="0"/>
                <a:t>Солнце над просторными</a:t>
              </a:r>
            </a:p>
            <a:p>
              <a:r>
                <a:rPr lang="ru-RU" dirty="0"/>
                <a:t>Нивами стоит.</a:t>
              </a:r>
            </a:p>
            <a:p>
              <a:r>
                <a:rPr lang="ru-RU" dirty="0"/>
                <a:t>И подсолнух зернами</a:t>
              </a:r>
            </a:p>
            <a:p>
              <a:r>
                <a:rPr lang="ru-RU" dirty="0"/>
                <a:t>Черными набит.</a:t>
              </a:r>
            </a:p>
            <a:p>
              <a:endParaRPr lang="ru-RU" dirty="0"/>
            </a:p>
            <a:p>
              <a:r>
                <a:rPr lang="ru-RU" dirty="0"/>
                <a:t>Автор: С. Маршак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17032" y="1547664"/>
              <a:ext cx="2780928" cy="42473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Я рисую лето –</a:t>
              </a:r>
            </a:p>
            <a:p>
              <a:r>
                <a:rPr lang="ru-RU" dirty="0"/>
                <a:t>А какого цвета?</a:t>
              </a:r>
            </a:p>
            <a:p>
              <a:r>
                <a:rPr lang="ru-RU" dirty="0"/>
                <a:t>Красной краской –</a:t>
              </a:r>
            </a:p>
            <a:p>
              <a:r>
                <a:rPr lang="ru-RU" dirty="0"/>
                <a:t>Солнце,</a:t>
              </a:r>
            </a:p>
            <a:p>
              <a:r>
                <a:rPr lang="ru-RU" dirty="0"/>
                <a:t>На газонах розы,</a:t>
              </a:r>
            </a:p>
            <a:p>
              <a:r>
                <a:rPr lang="ru-RU" dirty="0"/>
                <a:t>А зеленой – поле,</a:t>
              </a:r>
            </a:p>
            <a:p>
              <a:r>
                <a:rPr lang="ru-RU" dirty="0"/>
                <a:t>На лугах покосы.</a:t>
              </a:r>
            </a:p>
            <a:p>
              <a:r>
                <a:rPr lang="ru-RU" dirty="0"/>
                <a:t>Синей краской – небо</a:t>
              </a:r>
            </a:p>
            <a:p>
              <a:r>
                <a:rPr lang="ru-RU" dirty="0"/>
                <a:t>И ручей певучий.</a:t>
              </a:r>
            </a:p>
            <a:p>
              <a:r>
                <a:rPr lang="ru-RU" dirty="0"/>
                <a:t>А какую краску</a:t>
              </a:r>
            </a:p>
            <a:p>
              <a:r>
                <a:rPr lang="ru-RU" dirty="0"/>
                <a:t>Я оставлю туче?</a:t>
              </a:r>
            </a:p>
            <a:p>
              <a:r>
                <a:rPr lang="ru-RU" dirty="0"/>
                <a:t>Я рисую лето –</a:t>
              </a:r>
            </a:p>
            <a:p>
              <a:r>
                <a:rPr lang="ru-RU" dirty="0"/>
                <a:t>Очень трудно это…</a:t>
              </a:r>
            </a:p>
            <a:p>
              <a:endParaRPr lang="ru-RU" dirty="0"/>
            </a:p>
            <a:p>
              <a:r>
                <a:rPr lang="ru-RU" dirty="0"/>
                <a:t>Автор: Павел </a:t>
              </a:r>
              <a:r>
                <a:rPr lang="ru-RU" dirty="0" err="1"/>
                <a:t>Пронузо</a:t>
              </a:r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38200" y="5654554"/>
              <a:ext cx="3288332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Лето — жаркая пора,</a:t>
              </a:r>
            </a:p>
            <a:p>
              <a:r>
                <a:rPr lang="ru-RU" dirty="0"/>
                <a:t>Светит солнышко с утра,</a:t>
              </a:r>
            </a:p>
            <a:p>
              <a:r>
                <a:rPr lang="ru-RU" dirty="0"/>
                <a:t>Даже если дождь пойдёт —</a:t>
              </a:r>
            </a:p>
            <a:p>
              <a:r>
                <a:rPr lang="ru-RU" dirty="0"/>
                <a:t>Вокруг сияет всё, поёт.</a:t>
              </a:r>
            </a:p>
            <a:p>
              <a:r>
                <a:rPr lang="ru-RU" dirty="0"/>
                <a:t>Летом — синяя река</a:t>
              </a:r>
            </a:p>
            <a:p>
              <a:r>
                <a:rPr lang="ru-RU" dirty="0"/>
                <a:t>И плывут в ней облака,</a:t>
              </a:r>
            </a:p>
            <a:p>
              <a:r>
                <a:rPr lang="ru-RU" dirty="0"/>
                <a:t>Рубином ягоды горят,</a:t>
              </a:r>
            </a:p>
            <a:p>
              <a:r>
                <a:rPr lang="ru-RU" dirty="0"/>
                <a:t>Пора каникул для ребят.</a:t>
              </a:r>
            </a:p>
            <a:p>
              <a:endParaRPr lang="ru-RU" dirty="0"/>
            </a:p>
            <a:p>
              <a:r>
                <a:rPr lang="ru-RU" dirty="0"/>
                <a:t>Автор: Елена Эрато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727783" y="6084168"/>
              <a:ext cx="278321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Сколько солнца! </a:t>
              </a:r>
              <a:endParaRPr lang="ru-RU" dirty="0" smtClean="0"/>
            </a:p>
            <a:p>
              <a:r>
                <a:rPr lang="ru-RU" dirty="0" smtClean="0"/>
                <a:t>Сколько </a:t>
              </a:r>
              <a:r>
                <a:rPr lang="ru-RU" dirty="0"/>
                <a:t>света! </a:t>
              </a:r>
              <a:endParaRPr lang="ru-RU" dirty="0" smtClean="0"/>
            </a:p>
            <a:p>
              <a:r>
                <a:rPr lang="ru-RU" dirty="0" smtClean="0"/>
                <a:t>Сколько </a:t>
              </a:r>
              <a:r>
                <a:rPr lang="ru-RU" dirty="0"/>
                <a:t>зелени кругом! Что же это? Это ЛЕТО Наконец спешит к нам в дом. </a:t>
              </a:r>
              <a:endParaRPr lang="ru-RU" dirty="0" smtClean="0"/>
            </a:p>
            <a:p>
              <a:endParaRPr lang="ru-RU" dirty="0"/>
            </a:p>
            <a:p>
              <a:r>
                <a:rPr lang="ru-RU" dirty="0" smtClean="0"/>
                <a:t>Автор</a:t>
              </a:r>
              <a:r>
                <a:rPr lang="ru-RU" dirty="0"/>
                <a:t>: Татьяна </a:t>
              </a:r>
              <a:r>
                <a:rPr lang="ru-RU" dirty="0" smtClean="0"/>
                <a:t>Бокова</a:t>
              </a:r>
              <a:endParaRPr lang="ru-RU" dirty="0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00" y="4516437"/>
              <a:ext cx="2530760" cy="1423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75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03909" y="0"/>
            <a:ext cx="7065818" cy="9144000"/>
            <a:chOff x="-103909" y="0"/>
            <a:chExt cx="7065818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 descr="C:\Users\123\AppData\Local\Temp\Rar$DI02.015\IMG_4610-27-09-19-09-0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27000" b="16667"/>
            <a:stretch/>
          </p:blipFill>
          <p:spPr bwMode="auto">
            <a:xfrm>
              <a:off x="151163" y="4586003"/>
              <a:ext cx="3238229" cy="2736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123\AppData\Local\Temp\Rar$DI06.656\IMG_4611-27-09-19-09-09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r="17556" b="26999"/>
            <a:stretch/>
          </p:blipFill>
          <p:spPr bwMode="auto">
            <a:xfrm>
              <a:off x="3450975" y="5220072"/>
              <a:ext cx="3039004" cy="3096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76672" y="1043608"/>
              <a:ext cx="5904656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В рамках реализации регионального компонента и с целью формирования первоначальных представлений у воспитанников о казачьих традициях  14 августа прошло развлекательное мероприятие в младшей группе №10. Воспитатель  данной группы Фиошина А.О. подготовила презентацию для родителей «Группа «</a:t>
              </a:r>
              <a:r>
                <a:rPr lang="ru-RU" b="1" dirty="0">
                  <a:solidFill>
                    <a:srgbClr val="7030A0"/>
                  </a:solidFill>
                </a:rPr>
                <a:t>Казачата». Музыкальным руководителем Колмаковой В.А. был </a:t>
              </a:r>
              <a:r>
                <a:rPr lang="ru-RU" b="1" dirty="0" smtClean="0">
                  <a:solidFill>
                    <a:srgbClr val="7030A0"/>
                  </a:solidFill>
                </a:rPr>
                <a:t>разработан </a:t>
              </a:r>
              <a:r>
                <a:rPr lang="ru-RU" b="1" dirty="0">
                  <a:solidFill>
                    <a:srgbClr val="7030A0"/>
                  </a:solidFill>
                </a:rPr>
                <a:t>интересный сценарий с казачьими играми и </a:t>
              </a:r>
              <a:r>
                <a:rPr lang="ru-RU" b="1" dirty="0" smtClean="0">
                  <a:solidFill>
                    <a:srgbClr val="7030A0"/>
                  </a:solidFill>
                </a:rPr>
                <a:t>танцами, а Черепенькина Е.И. прекрасна справилась с ролью Казачки, которая встречала ребят в музыкальном зале и веселилась вместе с ними.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36" b="13862"/>
            <a:stretch/>
          </p:blipFill>
          <p:spPr bwMode="auto">
            <a:xfrm>
              <a:off x="593555" y="7322307"/>
              <a:ext cx="2475405" cy="1440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85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11974" y="0"/>
            <a:ext cx="7141374" cy="9144000"/>
            <a:chOff x="-111974" y="0"/>
            <a:chExt cx="7141374" cy="9144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909" y="0"/>
              <a:ext cx="7065818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http://teremoc18.ucoz.ru/mysec/muzyka.jpg"/>
            <p:cNvPicPr>
              <a:picLocks noChangeAspect="1" noChangeArrowheads="1"/>
            </p:cNvPicPr>
            <p:nvPr/>
          </p:nvPicPr>
          <p:blipFill>
            <a:blip r:embed="rId4" cstate="print"/>
            <a:srcRect l="3347" r="2357" b="3538"/>
            <a:stretch>
              <a:fillRect/>
            </a:stretch>
          </p:blipFill>
          <p:spPr bwMode="auto">
            <a:xfrm>
              <a:off x="-111974" y="0"/>
              <a:ext cx="7141374" cy="9144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647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303</Words>
  <Application>Microsoft Office PowerPoint</Application>
  <PresentationFormat>Экран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27</cp:revision>
  <dcterms:created xsi:type="dcterms:W3CDTF">2018-09-08T14:43:39Z</dcterms:created>
  <dcterms:modified xsi:type="dcterms:W3CDTF">2019-10-09T04:52:53Z</dcterms:modified>
</cp:coreProperties>
</file>