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8" r:id="rId4"/>
    <p:sldId id="260" r:id="rId5"/>
    <p:sldId id="261" r:id="rId6"/>
    <p:sldId id="264" r:id="rId7"/>
    <p:sldId id="265" r:id="rId8"/>
    <p:sldId id="266" r:id="rId9"/>
    <p:sldId id="263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1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6782" y="392589"/>
            <a:ext cx="76328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</a:p>
          <a:p>
            <a:pPr algn="ctr"/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ОБЩЕРАЗВИВАЮЩЕГО ВИДА №8 «РЯБИНКА» ГОРОДА БЕЛОРЕЧЕИСКА МУНИЦИПАЛЬНОГО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ОБРАЗОВАНИЯ БЕЛОРЕЧЕНСКИЙ </a:t>
            </a: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РАЙОН</a:t>
            </a:r>
          </a:p>
          <a:p>
            <a:pPr algn="ctr"/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87727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Подготовила  воспитатель группы № 7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Долгова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Ольга Борисовна</a:t>
            </a:r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49495" y="2132856"/>
            <a:ext cx="55674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«Осень-славная пора!»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9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2866" y="476672"/>
            <a:ext cx="4235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443841"/>
            <a:ext cx="5382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сентябре шуба за кафтаном тянется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Октябрь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землю покрыл где листом, где снежком.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Ноябрь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без топора мосты наводит, декабрь без гвоздя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загвазживает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ноябре с утра может дождь дождить, а к вечеру сугробами снег лежать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Осень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запасиха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зима —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подбериха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Весна красна, но голодна; осень дождлива, но сытна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Осень велика, зима долга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Осень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— это время собирать урожай.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00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39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6834" y="448289"/>
            <a:ext cx="2736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Приметы осени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3259" y="3059087"/>
            <a:ext cx="5676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Редкие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облака осенью предвещают ясную и холодную погоду;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73259" y="3789040"/>
            <a:ext cx="5328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Паутина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стелется по растениям – к теплой погоде;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161618"/>
            <a:ext cx="5697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больше муравейники, тем холоднее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будет зима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6630" y="1789663"/>
            <a:ext cx="58276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поздней осенью появились комары – зима будет теплой;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42799" y="2348880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Листья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 деревьях стоят желтые, но долго не опадают – долго не будет мороза;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59490" y="4581128"/>
            <a:ext cx="58768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Поздний листопад - к суровой и продолжительной зиме.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64633" y="5363343"/>
            <a:ext cx="33357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Много желудей на дубе - к лютой зиме.</a:t>
            </a:r>
          </a:p>
        </p:txBody>
      </p:sp>
    </p:spTree>
    <p:extLst>
      <p:ext uri="{BB962C8B-B14F-4D97-AF65-F5344CB8AC3E}">
        <p14:creationId xmlns:p14="http://schemas.microsoft.com/office/powerpoint/2010/main" val="304394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2132856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4285" y="908720"/>
            <a:ext cx="63001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Программные задачи</a:t>
            </a:r>
            <a:r>
              <a:rPr lang="ru-RU" sz="32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представления детей 3-4 лет о природе родного края, учить выделять характерные  признаки осени, замечать красоту природы.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Развитие любознательности, развитие речи. 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Воспитание любви и уважения к природе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9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gpmail.spb.ru/lj/2008112001_cpkio-autumn/081007-10428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" r="-7063" b="2908"/>
          <a:stretch/>
        </p:blipFill>
        <p:spPr bwMode="auto">
          <a:xfrm>
            <a:off x="611560" y="1017370"/>
            <a:ext cx="7108318" cy="460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476672"/>
            <a:ext cx="2462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Ранняя осень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36296" y="1484547"/>
            <a:ext cx="15395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Осень, осень, погоди!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  с дождями не спеши,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дай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еще нам лета,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солнышка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 света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3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s://www.culture.ru/storage/images/f8c3ac2aef6d655dcb677f58553661ac/17ab76233066625261694eb1a0cefeba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" b="5655"/>
          <a:stretch/>
        </p:blipFill>
        <p:spPr bwMode="auto">
          <a:xfrm>
            <a:off x="661819" y="1124744"/>
            <a:ext cx="6323894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3347863" y="471736"/>
            <a:ext cx="27243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Осень золотая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1124744"/>
            <a:ext cx="1800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Поглядите: за окном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листья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сыплются дождем!</a:t>
            </a:r>
          </a:p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На прогулку мы пойдем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в букеты соберем.</a:t>
            </a:r>
          </a:p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Желтые и красные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такие разные!</a:t>
            </a:r>
          </a:p>
        </p:txBody>
      </p:sp>
    </p:spTree>
    <p:extLst>
      <p:ext uri="{BB962C8B-B14F-4D97-AF65-F5344CB8AC3E}">
        <p14:creationId xmlns:p14="http://schemas.microsoft.com/office/powerpoint/2010/main" val="7739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9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https://drasler.ru/wp-content/uploads/2019/04/%D0%A0%D0%B0%D0%BD%D0%BD%D1%8F%D1%8F-%D0%B8-%D0%BF%D0%BE%D0%B7%D0%B4%D0%BD%D1%8F%D1%8F-%D0%BE%D1%81%D0%B5%D0%BD%D1%8C-%D0%BA%D0%B0%D1%80%D1%82%D0%B8%D0%BD%D0%BA%D0%B8-%D0%B4%D0%BB%D1%8F-%D0%B4%D0%B5%D1%82%D0%B5%D0%B9-%D0%B8-%D0%BC%D0%B0%D0%BB%D1%8B%D1%88%D0%B5%D0%B9-%D0%BF%D0%BE%D0%B4%D0%B1%D0%BE%D1%80%D0%BA%D0%B0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10345" y="359078"/>
            <a:ext cx="2723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Поздняя  осень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https://r1.nubex.ru/s5020-f3e/f11005_8d/getImage%20(6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05"/>
          <a:stretch/>
        </p:blipFill>
        <p:spPr bwMode="auto">
          <a:xfrm>
            <a:off x="971600" y="930763"/>
            <a:ext cx="4785604" cy="477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386732" y="949784"/>
            <a:ext cx="1763688" cy="28931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Опустел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скворечник –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улетели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птицы,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листьям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на деревьях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тоже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не сидится.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целый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день сегодня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всё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летят, летят…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видно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, тоже в Африку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улететь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хотят.</a:t>
            </a:r>
            <a:b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(И. </a:t>
            </a:r>
            <a:r>
              <a:rPr kumimoji="0" lang="ru-RU" altLang="ru-RU" sz="14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alt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9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http://kartik.ru/wp-content/uploads/2017/05/urozhay-kartinki-dlya-detey-10972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9" b="8385"/>
          <a:stretch/>
        </p:blipFill>
        <p:spPr bwMode="auto">
          <a:xfrm>
            <a:off x="802125" y="3711904"/>
            <a:ext cx="4156681" cy="2728010"/>
          </a:xfrm>
          <a:prstGeom prst="rect">
            <a:avLst/>
          </a:prstGeom>
          <a:ln w="127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246718"/>
            <a:ext cx="3296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 людей осенью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6" descr="https://ds30elets.ucoz.com/_nw/4/417678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ttonkoglas.ucoz.ru/1/osen-pomoshh_vzroslym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30" name="Picture 14" descr="http://6liski.detkin-club.ru/images/custom_4/5_59675672d0a4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4" b="5037"/>
          <a:stretch/>
        </p:blipFill>
        <p:spPr bwMode="auto">
          <a:xfrm>
            <a:off x="788872" y="788440"/>
            <a:ext cx="4143167" cy="2775596"/>
          </a:xfrm>
          <a:prstGeom prst="rect">
            <a:avLst/>
          </a:prstGeom>
          <a:ln w="127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6" descr="https://pickimage.ru/wp-content/uploads/images/detskie/harvest/urozhai2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8" descr="https://pickimage.ru/wp-content/uploads/images/detskie/harvest/urozhai28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0" descr="https://pickimage.ru/wp-content/uploads/images/detskie/workinthefall/trudoseni5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2" descr="https://pickimage.ru/wp-content/uploads/images/detskie/harvest/urozhai28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24" descr="https://pickimage.ru/wp-content/uploads/images/detskie/workinthefall/trudoseni6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42" name="Picture 26" descr="https://avatars.mds.yandex.net/get-pdb/2380153/c5a20430-2fca-4d03-9202-51131d3d7697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36384"/>
            <a:ext cx="2448272" cy="3549996"/>
          </a:xfrm>
          <a:prstGeom prst="rect">
            <a:avLst/>
          </a:prstGeom>
          <a:ln w="127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580112" y="4496262"/>
            <a:ext cx="216643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Осенью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собирают урожай, т.к. созревает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много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фруктов, ягод…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Подготавливают скворечники для птиц…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4" y="-327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https://prikolnye-kartinki.ru/img/picture/Jan/04/1facb632fafe578b63dbb682261eba66/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82298"/>
            <a:ext cx="4231294" cy="568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19196" y="260648"/>
            <a:ext cx="2096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Дары осени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882298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Осенью люди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делают заготовки на зиму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Картинки ОСЕНЬ для детского сада (55 дидактических картин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32" y="815775"/>
            <a:ext cx="2952328" cy="431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1921" y="332656"/>
            <a:ext cx="2680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Одежда осенью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Картинки ОСЕНЬ для детского сада (55 дидактических картин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775676"/>
            <a:ext cx="3024336" cy="439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14732" y="5323414"/>
            <a:ext cx="33843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На улице становится холоднее, поэтому люди одеваются в пальто или куртки, надевают тёплые шапки, на ноги надевают сапоги или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ботинки. А когда идет дождь - ходят под зонтом.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75058" y="120604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Пришла без красок и без кисти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перекрасила все листья. (Осень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313492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7684" y="182624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 я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урожаи,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 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вновь засеваю,</a:t>
            </a:r>
            <a:b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 к югу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отправляю,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раздеваю,</a:t>
            </a:r>
            <a:b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касаюсь сосен и елочек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(Осень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3410" y="256490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деревья пожелтели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пышных сосен,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к югу полетели.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Наступила... (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7684" y="3490461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в воздухе кружатся, Тихо на траву ложатся. Сбрасывает листья сад — Это просто…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(Листопад)</a:t>
            </a:r>
            <a:endParaRPr lang="ru-RU" sz="1400" b="1" i="1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9467" y="422926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Опустели наши грядки. Огород и сад в порядке. Ты, земля, еще рожай. Мы собрали…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(Урожай)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88162" y="486388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всю ночь по крыше бьёт Да постукивает, И бормочет, и поёт, убаюкивает?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(Дождь)</a:t>
            </a:r>
            <a:endParaRPr lang="ru-RU" sz="1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84066" y="551723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Тучи нагоняет, Воет, задувает. По свету рыщет, Поет да свищет.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(Ветер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48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361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ДС8_1</dc:creator>
  <cp:lastModifiedBy>Пользователь Windows</cp:lastModifiedBy>
  <cp:revision>26</cp:revision>
  <dcterms:created xsi:type="dcterms:W3CDTF">2020-08-25T08:14:56Z</dcterms:created>
  <dcterms:modified xsi:type="dcterms:W3CDTF">2020-08-27T09:23:55Z</dcterms:modified>
</cp:coreProperties>
</file>