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  <a:srgbClr val="99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18B555-A31E-4F51-A18E-2C5A0CD2ABA5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ABD063A4-0D29-42B5-AECB-99036A7DBA02}">
      <dgm:prSet phldrT="[Текст]" custT="1"/>
      <dgm:spPr/>
      <dgm:t>
        <a:bodyPr/>
        <a:lstStyle/>
        <a:p>
          <a:r>
            <a:rPr lang="ru-RU" sz="1400" dirty="0" err="1" smtClean="0">
              <a:solidFill>
                <a:srgbClr val="C00000"/>
              </a:solidFill>
            </a:rPr>
            <a:t>Здоровьесберегающие</a:t>
          </a:r>
          <a:r>
            <a:rPr lang="ru-RU" sz="1400" dirty="0" smtClean="0">
              <a:solidFill>
                <a:srgbClr val="C00000"/>
              </a:solidFill>
            </a:rPr>
            <a:t> технологии</a:t>
          </a:r>
          <a:endParaRPr lang="ru-RU" sz="1400" dirty="0">
            <a:solidFill>
              <a:srgbClr val="C00000"/>
            </a:solidFill>
          </a:endParaRPr>
        </a:p>
      </dgm:t>
    </dgm:pt>
    <dgm:pt modelId="{F2CA0671-D8CF-47CD-96EE-7269B9749FBD}" type="parTrans" cxnId="{696BEB81-24B3-4063-8A80-F1AAFB3E0EFB}">
      <dgm:prSet/>
      <dgm:spPr/>
      <dgm:t>
        <a:bodyPr/>
        <a:lstStyle/>
        <a:p>
          <a:endParaRPr lang="ru-RU"/>
        </a:p>
      </dgm:t>
    </dgm:pt>
    <dgm:pt modelId="{A7653402-A914-4CFA-8DC7-394B7D5781F3}" type="sibTrans" cxnId="{696BEB81-24B3-4063-8A80-F1AAFB3E0EFB}">
      <dgm:prSet/>
      <dgm:spPr/>
      <dgm:t>
        <a:bodyPr/>
        <a:lstStyle/>
        <a:p>
          <a:endParaRPr lang="ru-RU"/>
        </a:p>
      </dgm:t>
    </dgm:pt>
    <dgm:pt modelId="{FC9D39E1-3EC3-4320-AE47-5A63CE049666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Технологии проектной деятельности</a:t>
          </a:r>
          <a:endParaRPr lang="ru-RU" sz="1400" dirty="0">
            <a:solidFill>
              <a:srgbClr val="C00000"/>
            </a:solidFill>
          </a:endParaRPr>
        </a:p>
      </dgm:t>
    </dgm:pt>
    <dgm:pt modelId="{C77ACE81-62FC-4D2C-B3C3-1758FA979998}" type="parTrans" cxnId="{0E6AB129-171E-461D-AA02-5E09E692C13D}">
      <dgm:prSet/>
      <dgm:spPr/>
      <dgm:t>
        <a:bodyPr/>
        <a:lstStyle/>
        <a:p>
          <a:endParaRPr lang="ru-RU"/>
        </a:p>
      </dgm:t>
    </dgm:pt>
    <dgm:pt modelId="{1CA934BA-6EC3-4596-BB52-B215B6F52479}" type="sibTrans" cxnId="{0E6AB129-171E-461D-AA02-5E09E692C13D}">
      <dgm:prSet/>
      <dgm:spPr/>
      <dgm:t>
        <a:bodyPr/>
        <a:lstStyle/>
        <a:p>
          <a:endParaRPr lang="ru-RU"/>
        </a:p>
      </dgm:t>
    </dgm:pt>
    <dgm:pt modelId="{8D460C7D-7FEE-426A-807A-084D7160293C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Технология исследовательской деятельности</a:t>
          </a:r>
          <a:endParaRPr lang="ru-RU" sz="1400" dirty="0">
            <a:solidFill>
              <a:srgbClr val="C00000"/>
            </a:solidFill>
          </a:endParaRPr>
        </a:p>
      </dgm:t>
    </dgm:pt>
    <dgm:pt modelId="{0F0495BA-629F-4860-B12D-76657519B5D0}" type="parTrans" cxnId="{A54B642E-88AF-4871-98FE-253C0009CAFD}">
      <dgm:prSet/>
      <dgm:spPr/>
      <dgm:t>
        <a:bodyPr/>
        <a:lstStyle/>
        <a:p>
          <a:endParaRPr lang="ru-RU"/>
        </a:p>
      </dgm:t>
    </dgm:pt>
    <dgm:pt modelId="{00AE756C-91A4-4CEB-A79A-69476CCC5015}" type="sibTrans" cxnId="{A54B642E-88AF-4871-98FE-253C0009CAFD}">
      <dgm:prSet/>
      <dgm:spPr/>
      <dgm:t>
        <a:bodyPr/>
        <a:lstStyle/>
        <a:p>
          <a:endParaRPr lang="ru-RU"/>
        </a:p>
      </dgm:t>
    </dgm:pt>
    <dgm:pt modelId="{CDADF709-61B1-4428-A899-3678C174A0EB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Информационно-коммуникативные технологии</a:t>
          </a:r>
          <a:endParaRPr lang="ru-RU" sz="1400" dirty="0">
            <a:solidFill>
              <a:srgbClr val="C00000"/>
            </a:solidFill>
          </a:endParaRPr>
        </a:p>
      </dgm:t>
    </dgm:pt>
    <dgm:pt modelId="{4C887771-5343-4C4B-B05B-019BAFD516DE}" type="parTrans" cxnId="{C91B2A2D-DAB9-433E-862A-7CFEFF37B951}">
      <dgm:prSet/>
      <dgm:spPr/>
      <dgm:t>
        <a:bodyPr/>
        <a:lstStyle/>
        <a:p>
          <a:endParaRPr lang="ru-RU"/>
        </a:p>
      </dgm:t>
    </dgm:pt>
    <dgm:pt modelId="{8783102D-6843-4AFF-A73E-7F78E9064381}" type="sibTrans" cxnId="{C91B2A2D-DAB9-433E-862A-7CFEFF37B951}">
      <dgm:prSet/>
      <dgm:spPr/>
      <dgm:t>
        <a:bodyPr/>
        <a:lstStyle/>
        <a:p>
          <a:endParaRPr lang="ru-RU"/>
        </a:p>
      </dgm:t>
    </dgm:pt>
    <dgm:pt modelId="{EFF01E46-5126-45FA-A4C9-3FDCE624F587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Технология «ТРИЗ»</a:t>
          </a:r>
          <a:endParaRPr lang="ru-RU" sz="1400" dirty="0">
            <a:solidFill>
              <a:srgbClr val="C00000"/>
            </a:solidFill>
          </a:endParaRPr>
        </a:p>
      </dgm:t>
    </dgm:pt>
    <dgm:pt modelId="{E3F5F207-3461-45E5-93BB-EC8D66DC396F}" type="parTrans" cxnId="{2054DC3C-0BBE-4337-A129-868E254AA60F}">
      <dgm:prSet/>
      <dgm:spPr/>
      <dgm:t>
        <a:bodyPr/>
        <a:lstStyle/>
        <a:p>
          <a:endParaRPr lang="ru-RU"/>
        </a:p>
      </dgm:t>
    </dgm:pt>
    <dgm:pt modelId="{91BE97AE-57D5-446D-AA8A-734002465E26}" type="sibTrans" cxnId="{2054DC3C-0BBE-4337-A129-868E254AA60F}">
      <dgm:prSet/>
      <dgm:spPr/>
      <dgm:t>
        <a:bodyPr/>
        <a:lstStyle/>
        <a:p>
          <a:endParaRPr lang="ru-RU"/>
        </a:p>
      </dgm:t>
    </dgm:pt>
    <dgm:pt modelId="{7FE2A9DC-1F63-4D25-8A00-60FEC5E666EB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Технология </a:t>
          </a:r>
          <a:r>
            <a:rPr lang="ru-RU" sz="1400" dirty="0" err="1" smtClean="0">
              <a:solidFill>
                <a:srgbClr val="C00000"/>
              </a:solidFill>
            </a:rPr>
            <a:t>Портфолио</a:t>
          </a:r>
          <a:endParaRPr lang="ru-RU" sz="1400" dirty="0">
            <a:solidFill>
              <a:srgbClr val="C00000"/>
            </a:solidFill>
          </a:endParaRPr>
        </a:p>
      </dgm:t>
    </dgm:pt>
    <dgm:pt modelId="{CFA9B152-AC1D-414D-9AB7-4C1D87F2C1EA}" type="parTrans" cxnId="{035D1A54-A878-4C1F-9F48-35C9F88C297F}">
      <dgm:prSet/>
      <dgm:spPr/>
      <dgm:t>
        <a:bodyPr/>
        <a:lstStyle/>
        <a:p>
          <a:endParaRPr lang="ru-RU"/>
        </a:p>
      </dgm:t>
    </dgm:pt>
    <dgm:pt modelId="{326E9CB9-D5B6-48AF-9511-0C08E03B9C2A}" type="sibTrans" cxnId="{035D1A54-A878-4C1F-9F48-35C9F88C297F}">
      <dgm:prSet/>
      <dgm:spPr/>
      <dgm:t>
        <a:bodyPr/>
        <a:lstStyle/>
        <a:p>
          <a:endParaRPr lang="ru-RU"/>
        </a:p>
      </dgm:t>
    </dgm:pt>
    <dgm:pt modelId="{AB57C6BE-907C-41CA-8CA7-CDBDC881B74D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C00000"/>
              </a:solidFill>
            </a:rPr>
            <a:t>Личностно-ориентированные технологии</a:t>
          </a:r>
          <a:endParaRPr lang="ru-RU" sz="1400" dirty="0">
            <a:solidFill>
              <a:srgbClr val="C00000"/>
            </a:solidFill>
          </a:endParaRPr>
        </a:p>
      </dgm:t>
    </dgm:pt>
    <dgm:pt modelId="{8CFB51AF-9EDF-47BB-B87A-0691B40652B4}" type="parTrans" cxnId="{ED540E21-7DF2-4B94-9325-124AC7D04977}">
      <dgm:prSet/>
      <dgm:spPr/>
      <dgm:t>
        <a:bodyPr/>
        <a:lstStyle/>
        <a:p>
          <a:endParaRPr lang="ru-RU"/>
        </a:p>
      </dgm:t>
    </dgm:pt>
    <dgm:pt modelId="{B2F33944-8BF0-4C84-919D-155B1EF06DC1}" type="sibTrans" cxnId="{ED540E21-7DF2-4B94-9325-124AC7D04977}">
      <dgm:prSet/>
      <dgm:spPr/>
      <dgm:t>
        <a:bodyPr/>
        <a:lstStyle/>
        <a:p>
          <a:endParaRPr lang="ru-RU"/>
        </a:p>
      </dgm:t>
    </dgm:pt>
    <dgm:pt modelId="{2835840F-382C-4C28-8345-C73DA45D6EAA}" type="pres">
      <dgm:prSet presAssocID="{B518B555-A31E-4F51-A18E-2C5A0CD2ABA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39126D-620B-4142-AE2D-20CD3D420A98}" type="pres">
      <dgm:prSet presAssocID="{ABD063A4-0D29-42B5-AECB-99036A7DBA02}" presName="parentLin" presStyleCnt="0"/>
      <dgm:spPr/>
    </dgm:pt>
    <dgm:pt modelId="{8F2B795B-0CBD-4486-BF7A-5727C6BFDD54}" type="pres">
      <dgm:prSet presAssocID="{ABD063A4-0D29-42B5-AECB-99036A7DBA0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A9CA9AC0-695D-464C-A838-CE8558248FA7}" type="pres">
      <dgm:prSet presAssocID="{ABD063A4-0D29-42B5-AECB-99036A7DBA0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7C2613-B35A-4779-BDE2-B5B7EF680312}" type="pres">
      <dgm:prSet presAssocID="{ABD063A4-0D29-42B5-AECB-99036A7DBA02}" presName="negativeSpace" presStyleCnt="0"/>
      <dgm:spPr/>
    </dgm:pt>
    <dgm:pt modelId="{7A1E9715-D93D-473D-A62F-5EA9D25DFF2E}" type="pres">
      <dgm:prSet presAssocID="{ABD063A4-0D29-42B5-AECB-99036A7DBA02}" presName="childText" presStyleLbl="conFgAcc1" presStyleIdx="0" presStyleCnt="7">
        <dgm:presLayoutVars>
          <dgm:bulletEnabled val="1"/>
        </dgm:presLayoutVars>
      </dgm:prSet>
      <dgm:spPr/>
    </dgm:pt>
    <dgm:pt modelId="{0EF421EA-2EB5-4587-9C33-7A219089DB2A}" type="pres">
      <dgm:prSet presAssocID="{A7653402-A914-4CFA-8DC7-394B7D5781F3}" presName="spaceBetweenRectangles" presStyleCnt="0"/>
      <dgm:spPr/>
    </dgm:pt>
    <dgm:pt modelId="{FB43C2E4-3E14-4F7E-90BB-21C25330714E}" type="pres">
      <dgm:prSet presAssocID="{FC9D39E1-3EC3-4320-AE47-5A63CE049666}" presName="parentLin" presStyleCnt="0"/>
      <dgm:spPr/>
    </dgm:pt>
    <dgm:pt modelId="{78E387B4-22DE-4673-868D-9E4EFAF4E119}" type="pres">
      <dgm:prSet presAssocID="{FC9D39E1-3EC3-4320-AE47-5A63CE049666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BE2C02F8-D05B-4E99-9649-ED1411A32E88}" type="pres">
      <dgm:prSet presAssocID="{FC9D39E1-3EC3-4320-AE47-5A63CE04966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EB8C64-AB98-4757-8E06-73D345E2256B}" type="pres">
      <dgm:prSet presAssocID="{FC9D39E1-3EC3-4320-AE47-5A63CE049666}" presName="negativeSpace" presStyleCnt="0"/>
      <dgm:spPr/>
    </dgm:pt>
    <dgm:pt modelId="{CE490C89-6A93-406B-ACE6-E88D93A19457}" type="pres">
      <dgm:prSet presAssocID="{FC9D39E1-3EC3-4320-AE47-5A63CE049666}" presName="childText" presStyleLbl="conFgAcc1" presStyleIdx="1" presStyleCnt="7">
        <dgm:presLayoutVars>
          <dgm:bulletEnabled val="1"/>
        </dgm:presLayoutVars>
      </dgm:prSet>
      <dgm:spPr/>
    </dgm:pt>
    <dgm:pt modelId="{616E51CC-55FA-4B6E-AAD9-BB614A65D0F8}" type="pres">
      <dgm:prSet presAssocID="{1CA934BA-6EC3-4596-BB52-B215B6F52479}" presName="spaceBetweenRectangles" presStyleCnt="0"/>
      <dgm:spPr/>
    </dgm:pt>
    <dgm:pt modelId="{9DB5A722-8131-4654-8897-CAF9FB42AEC8}" type="pres">
      <dgm:prSet presAssocID="{8D460C7D-7FEE-426A-807A-084D7160293C}" presName="parentLin" presStyleCnt="0"/>
      <dgm:spPr/>
    </dgm:pt>
    <dgm:pt modelId="{774F3D8B-77DE-4F65-A136-33CB065121C3}" type="pres">
      <dgm:prSet presAssocID="{8D460C7D-7FEE-426A-807A-084D7160293C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F24C9CD0-8699-410A-8B0B-7B62153EF54E}" type="pres">
      <dgm:prSet presAssocID="{8D460C7D-7FEE-426A-807A-084D7160293C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447EC4-B05B-4F2C-8DD5-A41D651488B7}" type="pres">
      <dgm:prSet presAssocID="{8D460C7D-7FEE-426A-807A-084D7160293C}" presName="negativeSpace" presStyleCnt="0"/>
      <dgm:spPr/>
    </dgm:pt>
    <dgm:pt modelId="{80D65439-A4C2-47C8-B392-57DC180F944A}" type="pres">
      <dgm:prSet presAssocID="{8D460C7D-7FEE-426A-807A-084D7160293C}" presName="childText" presStyleLbl="conFgAcc1" presStyleIdx="2" presStyleCnt="7">
        <dgm:presLayoutVars>
          <dgm:bulletEnabled val="1"/>
        </dgm:presLayoutVars>
      </dgm:prSet>
      <dgm:spPr/>
    </dgm:pt>
    <dgm:pt modelId="{C1C9434C-952D-4567-BDED-EC2D41BDB5C1}" type="pres">
      <dgm:prSet presAssocID="{00AE756C-91A4-4CEB-A79A-69476CCC5015}" presName="spaceBetweenRectangles" presStyleCnt="0"/>
      <dgm:spPr/>
    </dgm:pt>
    <dgm:pt modelId="{741559FA-4E2C-4AB8-BB91-FA8E135E759F}" type="pres">
      <dgm:prSet presAssocID="{CDADF709-61B1-4428-A899-3678C174A0EB}" presName="parentLin" presStyleCnt="0"/>
      <dgm:spPr/>
    </dgm:pt>
    <dgm:pt modelId="{04FFCDFD-1F90-4C93-A8B1-0DC8D90E77E0}" type="pres">
      <dgm:prSet presAssocID="{CDADF709-61B1-4428-A899-3678C174A0EB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A3909AC5-8A81-4F1C-8758-C75CBD9377C0}" type="pres">
      <dgm:prSet presAssocID="{CDADF709-61B1-4428-A899-3678C174A0EB}" presName="parentText" presStyleLbl="node1" presStyleIdx="3" presStyleCnt="7" custLinFactNeighborY="14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C34E9-92C1-4FA9-962A-EB9AADBFEE94}" type="pres">
      <dgm:prSet presAssocID="{CDADF709-61B1-4428-A899-3678C174A0EB}" presName="negativeSpace" presStyleCnt="0"/>
      <dgm:spPr/>
    </dgm:pt>
    <dgm:pt modelId="{792BA48F-D2A4-4BD9-A4C2-F98722D37B28}" type="pres">
      <dgm:prSet presAssocID="{CDADF709-61B1-4428-A899-3678C174A0EB}" presName="childText" presStyleLbl="conFgAcc1" presStyleIdx="3" presStyleCnt="7">
        <dgm:presLayoutVars>
          <dgm:bulletEnabled val="1"/>
        </dgm:presLayoutVars>
      </dgm:prSet>
      <dgm:spPr/>
    </dgm:pt>
    <dgm:pt modelId="{3C572118-2F84-407B-8488-F6A9EDCA0FF6}" type="pres">
      <dgm:prSet presAssocID="{8783102D-6843-4AFF-A73E-7F78E9064381}" presName="spaceBetweenRectangles" presStyleCnt="0"/>
      <dgm:spPr/>
    </dgm:pt>
    <dgm:pt modelId="{78D9ECDB-8B97-4E7F-9AC6-E2213361D37E}" type="pres">
      <dgm:prSet presAssocID="{EFF01E46-5126-45FA-A4C9-3FDCE624F587}" presName="parentLin" presStyleCnt="0"/>
      <dgm:spPr/>
    </dgm:pt>
    <dgm:pt modelId="{18958D94-4632-4596-B54E-48B94473C66D}" type="pres">
      <dgm:prSet presAssocID="{EFF01E46-5126-45FA-A4C9-3FDCE624F587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A0CBAA73-2DA9-4331-A799-17B6AF74822E}" type="pres">
      <dgm:prSet presAssocID="{EFF01E46-5126-45FA-A4C9-3FDCE624F58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EA772-C02F-4428-8780-13B2822248F2}" type="pres">
      <dgm:prSet presAssocID="{EFF01E46-5126-45FA-A4C9-3FDCE624F587}" presName="negativeSpace" presStyleCnt="0"/>
      <dgm:spPr/>
    </dgm:pt>
    <dgm:pt modelId="{7BA4665D-9A64-4EFD-9281-4961EF686411}" type="pres">
      <dgm:prSet presAssocID="{EFF01E46-5126-45FA-A4C9-3FDCE624F587}" presName="childText" presStyleLbl="conFgAcc1" presStyleIdx="4" presStyleCnt="7">
        <dgm:presLayoutVars>
          <dgm:bulletEnabled val="1"/>
        </dgm:presLayoutVars>
      </dgm:prSet>
      <dgm:spPr/>
    </dgm:pt>
    <dgm:pt modelId="{49A7A82C-CF48-4AAC-852D-547024671B44}" type="pres">
      <dgm:prSet presAssocID="{91BE97AE-57D5-446D-AA8A-734002465E26}" presName="spaceBetweenRectangles" presStyleCnt="0"/>
      <dgm:spPr/>
    </dgm:pt>
    <dgm:pt modelId="{4A6A03EB-BD3D-46F4-9707-58A656625AFD}" type="pres">
      <dgm:prSet presAssocID="{7FE2A9DC-1F63-4D25-8A00-60FEC5E666EB}" presName="parentLin" presStyleCnt="0"/>
      <dgm:spPr/>
    </dgm:pt>
    <dgm:pt modelId="{0E165246-8A81-42E6-9FB6-DD0A228349DA}" type="pres">
      <dgm:prSet presAssocID="{7FE2A9DC-1F63-4D25-8A00-60FEC5E666EB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AAC62061-9A86-44DA-AFDA-70ADA94E8373}" type="pres">
      <dgm:prSet presAssocID="{7FE2A9DC-1F63-4D25-8A00-60FEC5E666E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0F876-A0A6-4EA8-AF88-089877C8511B}" type="pres">
      <dgm:prSet presAssocID="{7FE2A9DC-1F63-4D25-8A00-60FEC5E666EB}" presName="negativeSpace" presStyleCnt="0"/>
      <dgm:spPr/>
    </dgm:pt>
    <dgm:pt modelId="{D2E8704F-328A-4AA9-8CF1-757C73A94265}" type="pres">
      <dgm:prSet presAssocID="{7FE2A9DC-1F63-4D25-8A00-60FEC5E666EB}" presName="childText" presStyleLbl="conFgAcc1" presStyleIdx="5" presStyleCnt="7">
        <dgm:presLayoutVars>
          <dgm:bulletEnabled val="1"/>
        </dgm:presLayoutVars>
      </dgm:prSet>
      <dgm:spPr/>
    </dgm:pt>
    <dgm:pt modelId="{DCD12091-74FE-467C-BEDE-F4D2E5B9202D}" type="pres">
      <dgm:prSet presAssocID="{326E9CB9-D5B6-48AF-9511-0C08E03B9C2A}" presName="spaceBetweenRectangles" presStyleCnt="0"/>
      <dgm:spPr/>
    </dgm:pt>
    <dgm:pt modelId="{03BB24B4-26E7-496B-AD51-FAF81F2D04A4}" type="pres">
      <dgm:prSet presAssocID="{AB57C6BE-907C-41CA-8CA7-CDBDC881B74D}" presName="parentLin" presStyleCnt="0"/>
      <dgm:spPr/>
    </dgm:pt>
    <dgm:pt modelId="{CB8CF221-FA36-4B3F-B236-CCC970D8C37D}" type="pres">
      <dgm:prSet presAssocID="{AB57C6BE-907C-41CA-8CA7-CDBDC881B74D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E944F1B8-4C46-4CE5-B134-0CB7E957CD00}" type="pres">
      <dgm:prSet presAssocID="{AB57C6BE-907C-41CA-8CA7-CDBDC881B74D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E4A56-4B0A-4A21-B95A-46732BA98163}" type="pres">
      <dgm:prSet presAssocID="{AB57C6BE-907C-41CA-8CA7-CDBDC881B74D}" presName="negativeSpace" presStyleCnt="0"/>
      <dgm:spPr/>
    </dgm:pt>
    <dgm:pt modelId="{CCE194B6-8B18-4C85-9E35-7E5CB46EFB44}" type="pres">
      <dgm:prSet presAssocID="{AB57C6BE-907C-41CA-8CA7-CDBDC881B74D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4F4AD29A-5BF2-4E18-885D-174DAD0042E0}" type="presOf" srcId="{8D460C7D-7FEE-426A-807A-084D7160293C}" destId="{F24C9CD0-8699-410A-8B0B-7B62153EF54E}" srcOrd="1" destOrd="0" presId="urn:microsoft.com/office/officeart/2005/8/layout/list1"/>
    <dgm:cxn modelId="{F7FD0145-6A5C-4B4D-A986-2FA9A7452FC7}" type="presOf" srcId="{ABD063A4-0D29-42B5-AECB-99036A7DBA02}" destId="{A9CA9AC0-695D-464C-A838-CE8558248FA7}" srcOrd="1" destOrd="0" presId="urn:microsoft.com/office/officeart/2005/8/layout/list1"/>
    <dgm:cxn modelId="{234074FA-8D2F-477B-9544-B0C9AE437D8A}" type="presOf" srcId="{AB57C6BE-907C-41CA-8CA7-CDBDC881B74D}" destId="{E944F1B8-4C46-4CE5-B134-0CB7E957CD00}" srcOrd="1" destOrd="0" presId="urn:microsoft.com/office/officeart/2005/8/layout/list1"/>
    <dgm:cxn modelId="{ED540E21-7DF2-4B94-9325-124AC7D04977}" srcId="{B518B555-A31E-4F51-A18E-2C5A0CD2ABA5}" destId="{AB57C6BE-907C-41CA-8CA7-CDBDC881B74D}" srcOrd="6" destOrd="0" parTransId="{8CFB51AF-9EDF-47BB-B87A-0691B40652B4}" sibTransId="{B2F33944-8BF0-4C84-919D-155B1EF06DC1}"/>
    <dgm:cxn modelId="{A54B642E-88AF-4871-98FE-253C0009CAFD}" srcId="{B518B555-A31E-4F51-A18E-2C5A0CD2ABA5}" destId="{8D460C7D-7FEE-426A-807A-084D7160293C}" srcOrd="2" destOrd="0" parTransId="{0F0495BA-629F-4860-B12D-76657519B5D0}" sibTransId="{00AE756C-91A4-4CEB-A79A-69476CCC5015}"/>
    <dgm:cxn modelId="{6A2EA1DF-E905-4A79-A544-FBDD34A44126}" type="presOf" srcId="{FC9D39E1-3EC3-4320-AE47-5A63CE049666}" destId="{BE2C02F8-D05B-4E99-9649-ED1411A32E88}" srcOrd="1" destOrd="0" presId="urn:microsoft.com/office/officeart/2005/8/layout/list1"/>
    <dgm:cxn modelId="{035D1A54-A878-4C1F-9F48-35C9F88C297F}" srcId="{B518B555-A31E-4F51-A18E-2C5A0CD2ABA5}" destId="{7FE2A9DC-1F63-4D25-8A00-60FEC5E666EB}" srcOrd="5" destOrd="0" parTransId="{CFA9B152-AC1D-414D-9AB7-4C1D87F2C1EA}" sibTransId="{326E9CB9-D5B6-48AF-9511-0C08E03B9C2A}"/>
    <dgm:cxn modelId="{E17F3975-00C5-4602-B42E-4F4ECDA8606F}" type="presOf" srcId="{CDADF709-61B1-4428-A899-3678C174A0EB}" destId="{A3909AC5-8A81-4F1C-8758-C75CBD9377C0}" srcOrd="1" destOrd="0" presId="urn:microsoft.com/office/officeart/2005/8/layout/list1"/>
    <dgm:cxn modelId="{C9480505-0D06-4989-9B05-9707010547C6}" type="presOf" srcId="{8D460C7D-7FEE-426A-807A-084D7160293C}" destId="{774F3D8B-77DE-4F65-A136-33CB065121C3}" srcOrd="0" destOrd="0" presId="urn:microsoft.com/office/officeart/2005/8/layout/list1"/>
    <dgm:cxn modelId="{6E125984-608A-470C-BD66-10ED9D9574BA}" type="presOf" srcId="{ABD063A4-0D29-42B5-AECB-99036A7DBA02}" destId="{8F2B795B-0CBD-4486-BF7A-5727C6BFDD54}" srcOrd="0" destOrd="0" presId="urn:microsoft.com/office/officeart/2005/8/layout/list1"/>
    <dgm:cxn modelId="{C91B2A2D-DAB9-433E-862A-7CFEFF37B951}" srcId="{B518B555-A31E-4F51-A18E-2C5A0CD2ABA5}" destId="{CDADF709-61B1-4428-A899-3678C174A0EB}" srcOrd="3" destOrd="0" parTransId="{4C887771-5343-4C4B-B05B-019BAFD516DE}" sibTransId="{8783102D-6843-4AFF-A73E-7F78E9064381}"/>
    <dgm:cxn modelId="{F0488DCF-EF3C-4058-BE8C-6C1D30825A85}" type="presOf" srcId="{EFF01E46-5126-45FA-A4C9-3FDCE624F587}" destId="{18958D94-4632-4596-B54E-48B94473C66D}" srcOrd="0" destOrd="0" presId="urn:microsoft.com/office/officeart/2005/8/layout/list1"/>
    <dgm:cxn modelId="{696BEB81-24B3-4063-8A80-F1AAFB3E0EFB}" srcId="{B518B555-A31E-4F51-A18E-2C5A0CD2ABA5}" destId="{ABD063A4-0D29-42B5-AECB-99036A7DBA02}" srcOrd="0" destOrd="0" parTransId="{F2CA0671-D8CF-47CD-96EE-7269B9749FBD}" sibTransId="{A7653402-A914-4CFA-8DC7-394B7D5781F3}"/>
    <dgm:cxn modelId="{65AA7927-6273-46DF-927F-17F41342AAE1}" type="presOf" srcId="{FC9D39E1-3EC3-4320-AE47-5A63CE049666}" destId="{78E387B4-22DE-4673-868D-9E4EFAF4E119}" srcOrd="0" destOrd="0" presId="urn:microsoft.com/office/officeart/2005/8/layout/list1"/>
    <dgm:cxn modelId="{F0C5DD18-6F37-4B60-8A2B-EE7B37305264}" type="presOf" srcId="{7FE2A9DC-1F63-4D25-8A00-60FEC5E666EB}" destId="{AAC62061-9A86-44DA-AFDA-70ADA94E8373}" srcOrd="1" destOrd="0" presId="urn:microsoft.com/office/officeart/2005/8/layout/list1"/>
    <dgm:cxn modelId="{9A3668B3-F11E-461A-913A-A232D98F47FD}" type="presOf" srcId="{CDADF709-61B1-4428-A899-3678C174A0EB}" destId="{04FFCDFD-1F90-4C93-A8B1-0DC8D90E77E0}" srcOrd="0" destOrd="0" presId="urn:microsoft.com/office/officeart/2005/8/layout/list1"/>
    <dgm:cxn modelId="{0E6AB129-171E-461D-AA02-5E09E692C13D}" srcId="{B518B555-A31E-4F51-A18E-2C5A0CD2ABA5}" destId="{FC9D39E1-3EC3-4320-AE47-5A63CE049666}" srcOrd="1" destOrd="0" parTransId="{C77ACE81-62FC-4D2C-B3C3-1758FA979998}" sibTransId="{1CA934BA-6EC3-4596-BB52-B215B6F52479}"/>
    <dgm:cxn modelId="{2054DC3C-0BBE-4337-A129-868E254AA60F}" srcId="{B518B555-A31E-4F51-A18E-2C5A0CD2ABA5}" destId="{EFF01E46-5126-45FA-A4C9-3FDCE624F587}" srcOrd="4" destOrd="0" parTransId="{E3F5F207-3461-45E5-93BB-EC8D66DC396F}" sibTransId="{91BE97AE-57D5-446D-AA8A-734002465E26}"/>
    <dgm:cxn modelId="{38056911-A770-42C1-AE01-EB0AA6FDB836}" type="presOf" srcId="{EFF01E46-5126-45FA-A4C9-3FDCE624F587}" destId="{A0CBAA73-2DA9-4331-A799-17B6AF74822E}" srcOrd="1" destOrd="0" presId="urn:microsoft.com/office/officeart/2005/8/layout/list1"/>
    <dgm:cxn modelId="{9D0397D6-A370-4565-B0A3-B3A2F373D475}" type="presOf" srcId="{B518B555-A31E-4F51-A18E-2C5A0CD2ABA5}" destId="{2835840F-382C-4C28-8345-C73DA45D6EAA}" srcOrd="0" destOrd="0" presId="urn:microsoft.com/office/officeart/2005/8/layout/list1"/>
    <dgm:cxn modelId="{28FC02EB-66EF-467E-9741-7103CE420406}" type="presOf" srcId="{7FE2A9DC-1F63-4D25-8A00-60FEC5E666EB}" destId="{0E165246-8A81-42E6-9FB6-DD0A228349DA}" srcOrd="0" destOrd="0" presId="urn:microsoft.com/office/officeart/2005/8/layout/list1"/>
    <dgm:cxn modelId="{4E674120-9B26-4A94-83C9-27933D7CDA00}" type="presOf" srcId="{AB57C6BE-907C-41CA-8CA7-CDBDC881B74D}" destId="{CB8CF221-FA36-4B3F-B236-CCC970D8C37D}" srcOrd="0" destOrd="0" presId="urn:microsoft.com/office/officeart/2005/8/layout/list1"/>
    <dgm:cxn modelId="{12B622F7-4E92-46A0-B63C-1B704F153265}" type="presParOf" srcId="{2835840F-382C-4C28-8345-C73DA45D6EAA}" destId="{0839126D-620B-4142-AE2D-20CD3D420A98}" srcOrd="0" destOrd="0" presId="urn:microsoft.com/office/officeart/2005/8/layout/list1"/>
    <dgm:cxn modelId="{0001DB4F-495E-4EBC-AAE7-8BAB7C322683}" type="presParOf" srcId="{0839126D-620B-4142-AE2D-20CD3D420A98}" destId="{8F2B795B-0CBD-4486-BF7A-5727C6BFDD54}" srcOrd="0" destOrd="0" presId="urn:microsoft.com/office/officeart/2005/8/layout/list1"/>
    <dgm:cxn modelId="{3EBFD70B-D792-4345-B62B-1CB538883A8F}" type="presParOf" srcId="{0839126D-620B-4142-AE2D-20CD3D420A98}" destId="{A9CA9AC0-695D-464C-A838-CE8558248FA7}" srcOrd="1" destOrd="0" presId="urn:microsoft.com/office/officeart/2005/8/layout/list1"/>
    <dgm:cxn modelId="{B329A453-CB9E-4D6C-922B-6E13B1DD921C}" type="presParOf" srcId="{2835840F-382C-4C28-8345-C73DA45D6EAA}" destId="{F47C2613-B35A-4779-BDE2-B5B7EF680312}" srcOrd="1" destOrd="0" presId="urn:microsoft.com/office/officeart/2005/8/layout/list1"/>
    <dgm:cxn modelId="{48EB0C64-E297-4215-87F5-FEE855C6653C}" type="presParOf" srcId="{2835840F-382C-4C28-8345-C73DA45D6EAA}" destId="{7A1E9715-D93D-473D-A62F-5EA9D25DFF2E}" srcOrd="2" destOrd="0" presId="urn:microsoft.com/office/officeart/2005/8/layout/list1"/>
    <dgm:cxn modelId="{EED8E869-6D0B-46AC-BCDE-FF66474977C5}" type="presParOf" srcId="{2835840F-382C-4C28-8345-C73DA45D6EAA}" destId="{0EF421EA-2EB5-4587-9C33-7A219089DB2A}" srcOrd="3" destOrd="0" presId="urn:microsoft.com/office/officeart/2005/8/layout/list1"/>
    <dgm:cxn modelId="{C2017420-6312-4AAF-A74F-A8874717AC70}" type="presParOf" srcId="{2835840F-382C-4C28-8345-C73DA45D6EAA}" destId="{FB43C2E4-3E14-4F7E-90BB-21C25330714E}" srcOrd="4" destOrd="0" presId="urn:microsoft.com/office/officeart/2005/8/layout/list1"/>
    <dgm:cxn modelId="{DD66FBE3-1900-4321-88BE-A9D1DD5D44CD}" type="presParOf" srcId="{FB43C2E4-3E14-4F7E-90BB-21C25330714E}" destId="{78E387B4-22DE-4673-868D-9E4EFAF4E119}" srcOrd="0" destOrd="0" presId="urn:microsoft.com/office/officeart/2005/8/layout/list1"/>
    <dgm:cxn modelId="{E2431AC2-63D9-476E-BAB9-2635A45894E9}" type="presParOf" srcId="{FB43C2E4-3E14-4F7E-90BB-21C25330714E}" destId="{BE2C02F8-D05B-4E99-9649-ED1411A32E88}" srcOrd="1" destOrd="0" presId="urn:microsoft.com/office/officeart/2005/8/layout/list1"/>
    <dgm:cxn modelId="{9D42690E-79F8-440A-BAFE-857D9C20A38F}" type="presParOf" srcId="{2835840F-382C-4C28-8345-C73DA45D6EAA}" destId="{A8EB8C64-AB98-4757-8E06-73D345E2256B}" srcOrd="5" destOrd="0" presId="urn:microsoft.com/office/officeart/2005/8/layout/list1"/>
    <dgm:cxn modelId="{73E89963-B2E9-4315-8894-0A1485A487D0}" type="presParOf" srcId="{2835840F-382C-4C28-8345-C73DA45D6EAA}" destId="{CE490C89-6A93-406B-ACE6-E88D93A19457}" srcOrd="6" destOrd="0" presId="urn:microsoft.com/office/officeart/2005/8/layout/list1"/>
    <dgm:cxn modelId="{EE7C4D3A-15B7-45BB-9195-C4F3CA897422}" type="presParOf" srcId="{2835840F-382C-4C28-8345-C73DA45D6EAA}" destId="{616E51CC-55FA-4B6E-AAD9-BB614A65D0F8}" srcOrd="7" destOrd="0" presId="urn:microsoft.com/office/officeart/2005/8/layout/list1"/>
    <dgm:cxn modelId="{6F447807-F5A8-43AB-B528-6EF53D4F98E8}" type="presParOf" srcId="{2835840F-382C-4C28-8345-C73DA45D6EAA}" destId="{9DB5A722-8131-4654-8897-CAF9FB42AEC8}" srcOrd="8" destOrd="0" presId="urn:microsoft.com/office/officeart/2005/8/layout/list1"/>
    <dgm:cxn modelId="{36CF5F64-21C8-42A1-8B8E-370C862DB1BC}" type="presParOf" srcId="{9DB5A722-8131-4654-8897-CAF9FB42AEC8}" destId="{774F3D8B-77DE-4F65-A136-33CB065121C3}" srcOrd="0" destOrd="0" presId="urn:microsoft.com/office/officeart/2005/8/layout/list1"/>
    <dgm:cxn modelId="{72666147-7DF1-49AD-B16A-1B556D03FB79}" type="presParOf" srcId="{9DB5A722-8131-4654-8897-CAF9FB42AEC8}" destId="{F24C9CD0-8699-410A-8B0B-7B62153EF54E}" srcOrd="1" destOrd="0" presId="urn:microsoft.com/office/officeart/2005/8/layout/list1"/>
    <dgm:cxn modelId="{A8240DCC-6EBB-4E14-A25A-C30FA3C9DF57}" type="presParOf" srcId="{2835840F-382C-4C28-8345-C73DA45D6EAA}" destId="{9C447EC4-B05B-4F2C-8DD5-A41D651488B7}" srcOrd="9" destOrd="0" presId="urn:microsoft.com/office/officeart/2005/8/layout/list1"/>
    <dgm:cxn modelId="{2ED8C20F-1D17-4F50-865C-5266DC623B55}" type="presParOf" srcId="{2835840F-382C-4C28-8345-C73DA45D6EAA}" destId="{80D65439-A4C2-47C8-B392-57DC180F944A}" srcOrd="10" destOrd="0" presId="urn:microsoft.com/office/officeart/2005/8/layout/list1"/>
    <dgm:cxn modelId="{34186F92-E089-4F27-BB15-250A06A95084}" type="presParOf" srcId="{2835840F-382C-4C28-8345-C73DA45D6EAA}" destId="{C1C9434C-952D-4567-BDED-EC2D41BDB5C1}" srcOrd="11" destOrd="0" presId="urn:microsoft.com/office/officeart/2005/8/layout/list1"/>
    <dgm:cxn modelId="{A3319E62-C9EB-4FAA-8AFF-D655A4DEADF7}" type="presParOf" srcId="{2835840F-382C-4C28-8345-C73DA45D6EAA}" destId="{741559FA-4E2C-4AB8-BB91-FA8E135E759F}" srcOrd="12" destOrd="0" presId="urn:microsoft.com/office/officeart/2005/8/layout/list1"/>
    <dgm:cxn modelId="{71C4924D-C043-4DCB-81BD-BEEC4DC54186}" type="presParOf" srcId="{741559FA-4E2C-4AB8-BB91-FA8E135E759F}" destId="{04FFCDFD-1F90-4C93-A8B1-0DC8D90E77E0}" srcOrd="0" destOrd="0" presId="urn:microsoft.com/office/officeart/2005/8/layout/list1"/>
    <dgm:cxn modelId="{1B44B3F3-32B3-41A1-8407-3FBA1BBE6F89}" type="presParOf" srcId="{741559FA-4E2C-4AB8-BB91-FA8E135E759F}" destId="{A3909AC5-8A81-4F1C-8758-C75CBD9377C0}" srcOrd="1" destOrd="0" presId="urn:microsoft.com/office/officeart/2005/8/layout/list1"/>
    <dgm:cxn modelId="{A2A6A85E-CCA5-407B-A63F-635221423339}" type="presParOf" srcId="{2835840F-382C-4C28-8345-C73DA45D6EAA}" destId="{004C34E9-92C1-4FA9-962A-EB9AADBFEE94}" srcOrd="13" destOrd="0" presId="urn:microsoft.com/office/officeart/2005/8/layout/list1"/>
    <dgm:cxn modelId="{2BC1A5C5-9CE8-4200-8398-3A8E584408C0}" type="presParOf" srcId="{2835840F-382C-4C28-8345-C73DA45D6EAA}" destId="{792BA48F-D2A4-4BD9-A4C2-F98722D37B28}" srcOrd="14" destOrd="0" presId="urn:microsoft.com/office/officeart/2005/8/layout/list1"/>
    <dgm:cxn modelId="{20207958-A546-4D9F-9CA3-E10D6E1A613A}" type="presParOf" srcId="{2835840F-382C-4C28-8345-C73DA45D6EAA}" destId="{3C572118-2F84-407B-8488-F6A9EDCA0FF6}" srcOrd="15" destOrd="0" presId="urn:microsoft.com/office/officeart/2005/8/layout/list1"/>
    <dgm:cxn modelId="{2BD78591-C917-4004-8B1D-45C6902CE0C3}" type="presParOf" srcId="{2835840F-382C-4C28-8345-C73DA45D6EAA}" destId="{78D9ECDB-8B97-4E7F-9AC6-E2213361D37E}" srcOrd="16" destOrd="0" presId="urn:microsoft.com/office/officeart/2005/8/layout/list1"/>
    <dgm:cxn modelId="{67DAB9D3-A69F-4025-8D07-A9D2D3A8D710}" type="presParOf" srcId="{78D9ECDB-8B97-4E7F-9AC6-E2213361D37E}" destId="{18958D94-4632-4596-B54E-48B94473C66D}" srcOrd="0" destOrd="0" presId="urn:microsoft.com/office/officeart/2005/8/layout/list1"/>
    <dgm:cxn modelId="{235221E7-FCAA-4995-A257-C3D71F071E74}" type="presParOf" srcId="{78D9ECDB-8B97-4E7F-9AC6-E2213361D37E}" destId="{A0CBAA73-2DA9-4331-A799-17B6AF74822E}" srcOrd="1" destOrd="0" presId="urn:microsoft.com/office/officeart/2005/8/layout/list1"/>
    <dgm:cxn modelId="{BF3F2EE9-E8C0-470A-9953-4D24658672E9}" type="presParOf" srcId="{2835840F-382C-4C28-8345-C73DA45D6EAA}" destId="{CD4EA772-C02F-4428-8780-13B2822248F2}" srcOrd="17" destOrd="0" presId="urn:microsoft.com/office/officeart/2005/8/layout/list1"/>
    <dgm:cxn modelId="{254F6E78-AAB0-49B6-AEF3-0A1ADD71C32F}" type="presParOf" srcId="{2835840F-382C-4C28-8345-C73DA45D6EAA}" destId="{7BA4665D-9A64-4EFD-9281-4961EF686411}" srcOrd="18" destOrd="0" presId="urn:microsoft.com/office/officeart/2005/8/layout/list1"/>
    <dgm:cxn modelId="{539DACA9-17EB-43CD-894C-6DEA0E865400}" type="presParOf" srcId="{2835840F-382C-4C28-8345-C73DA45D6EAA}" destId="{49A7A82C-CF48-4AAC-852D-547024671B44}" srcOrd="19" destOrd="0" presId="urn:microsoft.com/office/officeart/2005/8/layout/list1"/>
    <dgm:cxn modelId="{C95EC42B-553E-429E-9A4D-2DBDF56C2C13}" type="presParOf" srcId="{2835840F-382C-4C28-8345-C73DA45D6EAA}" destId="{4A6A03EB-BD3D-46F4-9707-58A656625AFD}" srcOrd="20" destOrd="0" presId="urn:microsoft.com/office/officeart/2005/8/layout/list1"/>
    <dgm:cxn modelId="{B2E9863D-8404-43BE-9C2C-CB4E2966FD9C}" type="presParOf" srcId="{4A6A03EB-BD3D-46F4-9707-58A656625AFD}" destId="{0E165246-8A81-42E6-9FB6-DD0A228349DA}" srcOrd="0" destOrd="0" presId="urn:microsoft.com/office/officeart/2005/8/layout/list1"/>
    <dgm:cxn modelId="{E7A6E547-1799-4085-8D74-051E2E21A82B}" type="presParOf" srcId="{4A6A03EB-BD3D-46F4-9707-58A656625AFD}" destId="{AAC62061-9A86-44DA-AFDA-70ADA94E8373}" srcOrd="1" destOrd="0" presId="urn:microsoft.com/office/officeart/2005/8/layout/list1"/>
    <dgm:cxn modelId="{17E2A29D-C4C5-4903-82CD-B52547EA279D}" type="presParOf" srcId="{2835840F-382C-4C28-8345-C73DA45D6EAA}" destId="{0100F876-A0A6-4EA8-AF88-089877C8511B}" srcOrd="21" destOrd="0" presId="urn:microsoft.com/office/officeart/2005/8/layout/list1"/>
    <dgm:cxn modelId="{2DE701E0-3269-43B2-9DDD-36AA41928753}" type="presParOf" srcId="{2835840F-382C-4C28-8345-C73DA45D6EAA}" destId="{D2E8704F-328A-4AA9-8CF1-757C73A94265}" srcOrd="22" destOrd="0" presId="urn:microsoft.com/office/officeart/2005/8/layout/list1"/>
    <dgm:cxn modelId="{85E6D711-25AD-4CD0-A968-02415756A7F4}" type="presParOf" srcId="{2835840F-382C-4C28-8345-C73DA45D6EAA}" destId="{DCD12091-74FE-467C-BEDE-F4D2E5B9202D}" srcOrd="23" destOrd="0" presId="urn:microsoft.com/office/officeart/2005/8/layout/list1"/>
    <dgm:cxn modelId="{95A5F730-69F1-4390-B224-F62AE61A34BD}" type="presParOf" srcId="{2835840F-382C-4C28-8345-C73DA45D6EAA}" destId="{03BB24B4-26E7-496B-AD51-FAF81F2D04A4}" srcOrd="24" destOrd="0" presId="urn:microsoft.com/office/officeart/2005/8/layout/list1"/>
    <dgm:cxn modelId="{AC12FA9F-92A8-42C5-9545-899C406E729A}" type="presParOf" srcId="{03BB24B4-26E7-496B-AD51-FAF81F2D04A4}" destId="{CB8CF221-FA36-4B3F-B236-CCC970D8C37D}" srcOrd="0" destOrd="0" presId="urn:microsoft.com/office/officeart/2005/8/layout/list1"/>
    <dgm:cxn modelId="{F05DC7F4-030A-44BE-96A0-C24E20BAC112}" type="presParOf" srcId="{03BB24B4-26E7-496B-AD51-FAF81F2D04A4}" destId="{E944F1B8-4C46-4CE5-B134-0CB7E957CD00}" srcOrd="1" destOrd="0" presId="urn:microsoft.com/office/officeart/2005/8/layout/list1"/>
    <dgm:cxn modelId="{8B6F38ED-0553-4E5A-A62D-D9548F6409A6}" type="presParOf" srcId="{2835840F-382C-4C28-8345-C73DA45D6EAA}" destId="{D1EE4A56-4B0A-4A21-B95A-46732BA98163}" srcOrd="25" destOrd="0" presId="urn:microsoft.com/office/officeart/2005/8/layout/list1"/>
    <dgm:cxn modelId="{E0B9422D-06B6-4BCA-8A82-7FCF803531EA}" type="presParOf" srcId="{2835840F-382C-4C28-8345-C73DA45D6EAA}" destId="{CCE194B6-8B18-4C85-9E35-7E5CB46EFB44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05A1D9-E9FA-4642-9958-D5586722733F}" type="doc">
      <dgm:prSet loTypeId="urn:microsoft.com/office/officeart/2005/8/layout/lProcess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7D2EDFD-DA02-4814-9BCA-ADCA77762A16}">
      <dgm:prSet phldrT="[Текст]"/>
      <dgm:spPr/>
      <dgm:t>
        <a:bodyPr/>
        <a:lstStyle/>
        <a:p>
          <a:r>
            <a:rPr lang="ru-RU" dirty="0" smtClean="0"/>
            <a:t>объяснение</a:t>
          </a:r>
          <a:endParaRPr lang="ru-RU" dirty="0"/>
        </a:p>
      </dgm:t>
    </dgm:pt>
    <dgm:pt modelId="{3B1B4EA2-B89F-4BE6-88C4-A9FAE34243A0}" type="parTrans" cxnId="{DAE8936D-9280-4BB0-A6EA-A4F77F5F762A}">
      <dgm:prSet/>
      <dgm:spPr/>
      <dgm:t>
        <a:bodyPr/>
        <a:lstStyle/>
        <a:p>
          <a:endParaRPr lang="ru-RU"/>
        </a:p>
      </dgm:t>
    </dgm:pt>
    <dgm:pt modelId="{FC34E39C-FC50-4DFA-8FC0-06927DBF78D4}" type="sibTrans" cxnId="{DAE8936D-9280-4BB0-A6EA-A4F77F5F762A}">
      <dgm:prSet/>
      <dgm:spPr/>
      <dgm:t>
        <a:bodyPr/>
        <a:lstStyle/>
        <a:p>
          <a:endParaRPr lang="ru-RU"/>
        </a:p>
      </dgm:t>
    </dgm:pt>
    <dgm:pt modelId="{C3E94B80-E87A-4234-8042-3B94CD13EA8E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C00000"/>
              </a:solidFill>
            </a:rPr>
            <a:t>Понимание</a:t>
          </a:r>
          <a:endParaRPr lang="ru-RU" sz="2000" dirty="0">
            <a:solidFill>
              <a:srgbClr val="C00000"/>
            </a:solidFill>
          </a:endParaRPr>
        </a:p>
      </dgm:t>
    </dgm:pt>
    <dgm:pt modelId="{74CF766C-3562-4A83-9445-3EE6B32D7A22}" type="parTrans" cxnId="{EE2CA450-B792-4DC1-84F3-AEA2A790F0FA}">
      <dgm:prSet/>
      <dgm:spPr/>
      <dgm:t>
        <a:bodyPr/>
        <a:lstStyle/>
        <a:p>
          <a:endParaRPr lang="ru-RU"/>
        </a:p>
      </dgm:t>
    </dgm:pt>
    <dgm:pt modelId="{EE11828C-A2A1-48D4-8819-C4278C31F722}" type="sibTrans" cxnId="{EE2CA450-B792-4DC1-84F3-AEA2A790F0FA}">
      <dgm:prSet/>
      <dgm:spPr/>
      <dgm:t>
        <a:bodyPr/>
        <a:lstStyle/>
        <a:p>
          <a:endParaRPr lang="ru-RU"/>
        </a:p>
      </dgm:t>
    </dgm:pt>
    <dgm:pt modelId="{CE4B2520-B75C-4EE9-BFFD-96F26AB1720D}">
      <dgm:prSet phldrT="[Текст]"/>
      <dgm:spPr/>
      <dgm:t>
        <a:bodyPr/>
        <a:lstStyle/>
        <a:p>
          <a:r>
            <a:rPr lang="ru-RU" dirty="0" smtClean="0"/>
            <a:t>монолог</a:t>
          </a:r>
          <a:endParaRPr lang="ru-RU" dirty="0"/>
        </a:p>
      </dgm:t>
    </dgm:pt>
    <dgm:pt modelId="{90CF37D6-8BBB-4B03-B49A-57D1317E252F}" type="parTrans" cxnId="{EA067BE5-C0EE-4F77-A0AF-DDBEF151AFB0}">
      <dgm:prSet/>
      <dgm:spPr/>
      <dgm:t>
        <a:bodyPr/>
        <a:lstStyle/>
        <a:p>
          <a:endParaRPr lang="ru-RU"/>
        </a:p>
      </dgm:t>
    </dgm:pt>
    <dgm:pt modelId="{77EFA436-B6D8-46C5-A01D-FCD36DCD363E}" type="sibTrans" cxnId="{EA067BE5-C0EE-4F77-A0AF-DDBEF151AFB0}">
      <dgm:prSet/>
      <dgm:spPr/>
      <dgm:t>
        <a:bodyPr/>
        <a:lstStyle/>
        <a:p>
          <a:endParaRPr lang="ru-RU"/>
        </a:p>
      </dgm:t>
    </dgm:pt>
    <dgm:pt modelId="{044ECC7E-2FB2-40FB-9F21-2A0A5497C5EA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C00000"/>
              </a:solidFill>
            </a:rPr>
            <a:t>Диалог</a:t>
          </a:r>
          <a:endParaRPr lang="ru-RU" sz="2000" dirty="0">
            <a:solidFill>
              <a:srgbClr val="C00000"/>
            </a:solidFill>
          </a:endParaRPr>
        </a:p>
      </dgm:t>
    </dgm:pt>
    <dgm:pt modelId="{0D8D4A34-143D-4AB2-815D-40FA27F7D144}" type="parTrans" cxnId="{B4A0E637-16A3-4C5E-922C-405CFFAA785A}">
      <dgm:prSet/>
      <dgm:spPr/>
      <dgm:t>
        <a:bodyPr/>
        <a:lstStyle/>
        <a:p>
          <a:endParaRPr lang="ru-RU"/>
        </a:p>
      </dgm:t>
    </dgm:pt>
    <dgm:pt modelId="{539A9FF1-24D4-44FC-B8E4-4E31E79E5C55}" type="sibTrans" cxnId="{B4A0E637-16A3-4C5E-922C-405CFFAA785A}">
      <dgm:prSet/>
      <dgm:spPr/>
      <dgm:t>
        <a:bodyPr/>
        <a:lstStyle/>
        <a:p>
          <a:endParaRPr lang="ru-RU"/>
        </a:p>
      </dgm:t>
    </dgm:pt>
    <dgm:pt modelId="{065ACDE0-8F72-423F-8A28-6F0FAD3797A4}">
      <dgm:prSet phldrT="[Текст]"/>
      <dgm:spPr/>
      <dgm:t>
        <a:bodyPr/>
        <a:lstStyle/>
        <a:p>
          <a:r>
            <a:rPr lang="ru-RU" dirty="0" smtClean="0"/>
            <a:t>социальный контроль</a:t>
          </a:r>
          <a:endParaRPr lang="ru-RU" dirty="0"/>
        </a:p>
      </dgm:t>
    </dgm:pt>
    <dgm:pt modelId="{680730FF-1651-47B7-B724-23576316D488}" type="parTrans" cxnId="{E7B34D9D-E5F3-48C3-8A05-04DE14D6E5F5}">
      <dgm:prSet/>
      <dgm:spPr/>
      <dgm:t>
        <a:bodyPr/>
        <a:lstStyle/>
        <a:p>
          <a:endParaRPr lang="ru-RU"/>
        </a:p>
      </dgm:t>
    </dgm:pt>
    <dgm:pt modelId="{D7E3E173-75D5-4F0E-BF30-66C2140ED2A9}" type="sibTrans" cxnId="{E7B34D9D-E5F3-48C3-8A05-04DE14D6E5F5}">
      <dgm:prSet/>
      <dgm:spPr/>
      <dgm:t>
        <a:bodyPr/>
        <a:lstStyle/>
        <a:p>
          <a:endParaRPr lang="ru-RU"/>
        </a:p>
      </dgm:t>
    </dgm:pt>
    <dgm:pt modelId="{0AD18915-69F0-49D5-8DE3-DEFFE49C7A2F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C00000"/>
              </a:solidFill>
            </a:rPr>
            <a:t>Развитие</a:t>
          </a:r>
          <a:endParaRPr lang="ru-RU" sz="2000" dirty="0">
            <a:solidFill>
              <a:srgbClr val="C00000"/>
            </a:solidFill>
          </a:endParaRPr>
        </a:p>
      </dgm:t>
    </dgm:pt>
    <dgm:pt modelId="{4171334D-566E-43FE-9897-BCAF4CC5154D}" type="parTrans" cxnId="{A8ECC142-A909-4A9B-A213-06EDF1E7C0E6}">
      <dgm:prSet/>
      <dgm:spPr/>
      <dgm:t>
        <a:bodyPr/>
        <a:lstStyle/>
        <a:p>
          <a:endParaRPr lang="ru-RU"/>
        </a:p>
      </dgm:t>
    </dgm:pt>
    <dgm:pt modelId="{28706B02-6B2E-4173-80E7-E94AB284B0F3}" type="sibTrans" cxnId="{A8ECC142-A909-4A9B-A213-06EDF1E7C0E6}">
      <dgm:prSet/>
      <dgm:spPr/>
      <dgm:t>
        <a:bodyPr/>
        <a:lstStyle/>
        <a:p>
          <a:endParaRPr lang="ru-RU"/>
        </a:p>
      </dgm:t>
    </dgm:pt>
    <dgm:pt modelId="{03337C64-98A7-4E2F-886F-0B7F10DAD347}">
      <dgm:prSet phldrT="[Текст]"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E05AEF89-38B4-40B7-A92A-2FF8D8954EC7}" type="parTrans" cxnId="{DA2BDE45-7B72-4B91-8643-699624EA76D5}">
      <dgm:prSet/>
      <dgm:spPr/>
      <dgm:t>
        <a:bodyPr/>
        <a:lstStyle/>
        <a:p>
          <a:endParaRPr lang="ru-RU"/>
        </a:p>
      </dgm:t>
    </dgm:pt>
    <dgm:pt modelId="{8265E806-9B03-416C-8DEF-99520CD77CEB}" type="sibTrans" cxnId="{DA2BDE45-7B72-4B91-8643-699624EA76D5}">
      <dgm:prSet/>
      <dgm:spPr/>
      <dgm:t>
        <a:bodyPr/>
        <a:lstStyle/>
        <a:p>
          <a:endParaRPr lang="ru-RU"/>
        </a:p>
      </dgm:t>
    </dgm:pt>
    <dgm:pt modelId="{F92D6749-2DE8-412C-9220-53E4807C21EF}">
      <dgm:prSet phldrT="[Текст]" custT="1"/>
      <dgm:spPr/>
      <dgm:t>
        <a:bodyPr/>
        <a:lstStyle/>
        <a:p>
          <a:r>
            <a:rPr lang="ru-RU" sz="1200" dirty="0" smtClean="0"/>
            <a:t>     </a:t>
          </a:r>
          <a:r>
            <a:rPr lang="ru-RU" sz="2000" dirty="0" smtClean="0">
              <a:solidFill>
                <a:srgbClr val="C00000"/>
              </a:solidFill>
            </a:rPr>
            <a:t> Самоуправление   </a:t>
          </a:r>
          <a:endParaRPr lang="ru-RU" sz="2000" dirty="0">
            <a:solidFill>
              <a:srgbClr val="C00000"/>
            </a:solidFill>
          </a:endParaRPr>
        </a:p>
      </dgm:t>
    </dgm:pt>
    <dgm:pt modelId="{A3FA656D-5A39-472B-91D1-1F6592F7652E}" type="parTrans" cxnId="{15A54872-925E-4DC8-A2A6-4DE45D6BAF54}">
      <dgm:prSet/>
      <dgm:spPr/>
      <dgm:t>
        <a:bodyPr/>
        <a:lstStyle/>
        <a:p>
          <a:endParaRPr lang="ru-RU"/>
        </a:p>
      </dgm:t>
    </dgm:pt>
    <dgm:pt modelId="{3A232752-A2DE-43C7-AB52-2717D356F47E}" type="sibTrans" cxnId="{15A54872-925E-4DC8-A2A6-4DE45D6BAF54}">
      <dgm:prSet/>
      <dgm:spPr/>
      <dgm:t>
        <a:bodyPr/>
        <a:lstStyle/>
        <a:p>
          <a:endParaRPr lang="ru-RU"/>
        </a:p>
      </dgm:t>
    </dgm:pt>
    <dgm:pt modelId="{840EBC0F-466A-42C2-8F8D-545DB91C1B13}" type="pres">
      <dgm:prSet presAssocID="{5A05A1D9-E9FA-4642-9958-D5586722733F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A10A4B1-1523-43E3-B4FC-A916EDE44C20}" type="pres">
      <dgm:prSet presAssocID="{57D2EDFD-DA02-4814-9BCA-ADCA77762A16}" presName="horFlow" presStyleCnt="0"/>
      <dgm:spPr/>
    </dgm:pt>
    <dgm:pt modelId="{82CF38FD-9F2D-4F4D-8EF4-09E3D954B408}" type="pres">
      <dgm:prSet presAssocID="{57D2EDFD-DA02-4814-9BCA-ADCA77762A16}" presName="bigChev" presStyleLbl="node1" presStyleIdx="0" presStyleCnt="4"/>
      <dgm:spPr/>
      <dgm:t>
        <a:bodyPr/>
        <a:lstStyle/>
        <a:p>
          <a:endParaRPr lang="ru-RU"/>
        </a:p>
      </dgm:t>
    </dgm:pt>
    <dgm:pt modelId="{2BF6246C-EA7E-475A-8AA5-38934DCAD2DF}" type="pres">
      <dgm:prSet presAssocID="{74CF766C-3562-4A83-9445-3EE6B32D7A22}" presName="parTrans" presStyleCnt="0"/>
      <dgm:spPr/>
    </dgm:pt>
    <dgm:pt modelId="{16CA6EFF-5D30-4CC1-A7C9-6BF809753BD3}" type="pres">
      <dgm:prSet presAssocID="{C3E94B80-E87A-4234-8042-3B94CD13EA8E}" presName="node" presStyleLbl="alignAccFollowNode1" presStyleIdx="0" presStyleCnt="4" custScaleX="127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AF1BD-AE96-491B-8239-FCEB8FEC9CB9}" type="pres">
      <dgm:prSet presAssocID="{57D2EDFD-DA02-4814-9BCA-ADCA77762A16}" presName="vSp" presStyleCnt="0"/>
      <dgm:spPr/>
    </dgm:pt>
    <dgm:pt modelId="{82B2FD31-DCC5-4B16-AEF0-FE0CC82D855C}" type="pres">
      <dgm:prSet presAssocID="{CE4B2520-B75C-4EE9-BFFD-96F26AB1720D}" presName="horFlow" presStyleCnt="0"/>
      <dgm:spPr/>
    </dgm:pt>
    <dgm:pt modelId="{E02AF303-261D-4377-A322-ED87415CB1C5}" type="pres">
      <dgm:prSet presAssocID="{CE4B2520-B75C-4EE9-BFFD-96F26AB1720D}" presName="bigChev" presStyleLbl="node1" presStyleIdx="1" presStyleCnt="4"/>
      <dgm:spPr/>
      <dgm:t>
        <a:bodyPr/>
        <a:lstStyle/>
        <a:p>
          <a:endParaRPr lang="ru-RU"/>
        </a:p>
      </dgm:t>
    </dgm:pt>
    <dgm:pt modelId="{9B4AD778-A313-4DBB-9609-974951B0A1F8}" type="pres">
      <dgm:prSet presAssocID="{0D8D4A34-143D-4AB2-815D-40FA27F7D144}" presName="parTrans" presStyleCnt="0"/>
      <dgm:spPr/>
    </dgm:pt>
    <dgm:pt modelId="{F35FEFAF-660A-4EB6-83EF-3797E200D9FD}" type="pres">
      <dgm:prSet presAssocID="{044ECC7E-2FB2-40FB-9F21-2A0A5497C5EA}" presName="node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E464C-E34A-4464-A8BC-DAD0551A347E}" type="pres">
      <dgm:prSet presAssocID="{CE4B2520-B75C-4EE9-BFFD-96F26AB1720D}" presName="vSp" presStyleCnt="0"/>
      <dgm:spPr/>
    </dgm:pt>
    <dgm:pt modelId="{FA45AEAC-09CE-4BAE-A506-6F29DE16EA95}" type="pres">
      <dgm:prSet presAssocID="{065ACDE0-8F72-423F-8A28-6F0FAD3797A4}" presName="horFlow" presStyleCnt="0"/>
      <dgm:spPr/>
    </dgm:pt>
    <dgm:pt modelId="{1E8B97FE-648D-41D4-B87C-C2ED8D7BA919}" type="pres">
      <dgm:prSet presAssocID="{065ACDE0-8F72-423F-8A28-6F0FAD3797A4}" presName="bigChev" presStyleLbl="node1" presStyleIdx="2" presStyleCnt="4"/>
      <dgm:spPr/>
      <dgm:t>
        <a:bodyPr/>
        <a:lstStyle/>
        <a:p>
          <a:endParaRPr lang="ru-RU"/>
        </a:p>
      </dgm:t>
    </dgm:pt>
    <dgm:pt modelId="{352C07D2-D39E-43C6-A9BD-B0DCD59C9F2A}" type="pres">
      <dgm:prSet presAssocID="{4171334D-566E-43FE-9897-BCAF4CC5154D}" presName="parTrans" presStyleCnt="0"/>
      <dgm:spPr/>
    </dgm:pt>
    <dgm:pt modelId="{FF1B91FE-1076-465C-B6F0-7C78F5F43E24}" type="pres">
      <dgm:prSet presAssocID="{0AD18915-69F0-49D5-8DE3-DEFFE49C7A2F}" presName="node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3726E-D628-4205-BFF5-B87B9636A90E}" type="pres">
      <dgm:prSet presAssocID="{065ACDE0-8F72-423F-8A28-6F0FAD3797A4}" presName="vSp" presStyleCnt="0"/>
      <dgm:spPr/>
    </dgm:pt>
    <dgm:pt modelId="{C03867FF-B383-4D11-B0BC-2FF3468CE3DA}" type="pres">
      <dgm:prSet presAssocID="{03337C64-98A7-4E2F-886F-0B7F10DAD347}" presName="horFlow" presStyleCnt="0"/>
      <dgm:spPr/>
    </dgm:pt>
    <dgm:pt modelId="{054B7439-926E-42AF-8356-4D3E722F4875}" type="pres">
      <dgm:prSet presAssocID="{03337C64-98A7-4E2F-886F-0B7F10DAD347}" presName="bigChev" presStyleLbl="node1" presStyleIdx="3" presStyleCnt="4"/>
      <dgm:spPr/>
      <dgm:t>
        <a:bodyPr/>
        <a:lstStyle/>
        <a:p>
          <a:endParaRPr lang="ru-RU"/>
        </a:p>
      </dgm:t>
    </dgm:pt>
    <dgm:pt modelId="{9F4D8657-3DF5-43CB-8BB9-63F4D4F6B161}" type="pres">
      <dgm:prSet presAssocID="{A3FA656D-5A39-472B-91D1-1F6592F7652E}" presName="parTrans" presStyleCnt="0"/>
      <dgm:spPr/>
    </dgm:pt>
    <dgm:pt modelId="{22F5C954-4C54-49AC-A380-7D9FD54517A5}" type="pres">
      <dgm:prSet presAssocID="{F92D6749-2DE8-412C-9220-53E4807C21EF}" presName="node" presStyleLbl="alignAccFollowNode1" presStyleIdx="3" presStyleCnt="4" custScaleX="149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067BE5-C0EE-4F77-A0AF-DDBEF151AFB0}" srcId="{5A05A1D9-E9FA-4642-9958-D5586722733F}" destId="{CE4B2520-B75C-4EE9-BFFD-96F26AB1720D}" srcOrd="1" destOrd="0" parTransId="{90CF37D6-8BBB-4B03-B49A-57D1317E252F}" sibTransId="{77EFA436-B6D8-46C5-A01D-FCD36DCD363E}"/>
    <dgm:cxn modelId="{5852BFF1-1D89-4E5F-9F24-CD7263534D76}" type="presOf" srcId="{C3E94B80-E87A-4234-8042-3B94CD13EA8E}" destId="{16CA6EFF-5D30-4CC1-A7C9-6BF809753BD3}" srcOrd="0" destOrd="0" presId="urn:microsoft.com/office/officeart/2005/8/layout/lProcess3"/>
    <dgm:cxn modelId="{E7B34D9D-E5F3-48C3-8A05-04DE14D6E5F5}" srcId="{5A05A1D9-E9FA-4642-9958-D5586722733F}" destId="{065ACDE0-8F72-423F-8A28-6F0FAD3797A4}" srcOrd="2" destOrd="0" parTransId="{680730FF-1651-47B7-B724-23576316D488}" sibTransId="{D7E3E173-75D5-4F0E-BF30-66C2140ED2A9}"/>
    <dgm:cxn modelId="{DAE8936D-9280-4BB0-A6EA-A4F77F5F762A}" srcId="{5A05A1D9-E9FA-4642-9958-D5586722733F}" destId="{57D2EDFD-DA02-4814-9BCA-ADCA77762A16}" srcOrd="0" destOrd="0" parTransId="{3B1B4EA2-B89F-4BE6-88C4-A9FAE34243A0}" sibTransId="{FC34E39C-FC50-4DFA-8FC0-06927DBF78D4}"/>
    <dgm:cxn modelId="{2656C7E2-2D74-4567-B3B8-CB3B0F9819C5}" type="presOf" srcId="{CE4B2520-B75C-4EE9-BFFD-96F26AB1720D}" destId="{E02AF303-261D-4377-A322-ED87415CB1C5}" srcOrd="0" destOrd="0" presId="urn:microsoft.com/office/officeart/2005/8/layout/lProcess3"/>
    <dgm:cxn modelId="{15A54872-925E-4DC8-A2A6-4DE45D6BAF54}" srcId="{03337C64-98A7-4E2F-886F-0B7F10DAD347}" destId="{F92D6749-2DE8-412C-9220-53E4807C21EF}" srcOrd="0" destOrd="0" parTransId="{A3FA656D-5A39-472B-91D1-1F6592F7652E}" sibTransId="{3A232752-A2DE-43C7-AB52-2717D356F47E}"/>
    <dgm:cxn modelId="{EE2CA450-B792-4DC1-84F3-AEA2A790F0FA}" srcId="{57D2EDFD-DA02-4814-9BCA-ADCA77762A16}" destId="{C3E94B80-E87A-4234-8042-3B94CD13EA8E}" srcOrd="0" destOrd="0" parTransId="{74CF766C-3562-4A83-9445-3EE6B32D7A22}" sibTransId="{EE11828C-A2A1-48D4-8819-C4278C31F722}"/>
    <dgm:cxn modelId="{A8ECC142-A909-4A9B-A213-06EDF1E7C0E6}" srcId="{065ACDE0-8F72-423F-8A28-6F0FAD3797A4}" destId="{0AD18915-69F0-49D5-8DE3-DEFFE49C7A2F}" srcOrd="0" destOrd="0" parTransId="{4171334D-566E-43FE-9897-BCAF4CC5154D}" sibTransId="{28706B02-6B2E-4173-80E7-E94AB284B0F3}"/>
    <dgm:cxn modelId="{1B3757C2-6A4B-412E-B28F-73E1C508B03C}" type="presOf" srcId="{0AD18915-69F0-49D5-8DE3-DEFFE49C7A2F}" destId="{FF1B91FE-1076-465C-B6F0-7C78F5F43E24}" srcOrd="0" destOrd="0" presId="urn:microsoft.com/office/officeart/2005/8/layout/lProcess3"/>
    <dgm:cxn modelId="{B4A0E637-16A3-4C5E-922C-405CFFAA785A}" srcId="{CE4B2520-B75C-4EE9-BFFD-96F26AB1720D}" destId="{044ECC7E-2FB2-40FB-9F21-2A0A5497C5EA}" srcOrd="0" destOrd="0" parTransId="{0D8D4A34-143D-4AB2-815D-40FA27F7D144}" sibTransId="{539A9FF1-24D4-44FC-B8E4-4E31E79E5C55}"/>
    <dgm:cxn modelId="{FB38001B-B8B3-476A-995F-0CEF2142C3F4}" type="presOf" srcId="{57D2EDFD-DA02-4814-9BCA-ADCA77762A16}" destId="{82CF38FD-9F2D-4F4D-8EF4-09E3D954B408}" srcOrd="0" destOrd="0" presId="urn:microsoft.com/office/officeart/2005/8/layout/lProcess3"/>
    <dgm:cxn modelId="{FB27B64C-830A-44E9-BF69-B240B5B31A7B}" type="presOf" srcId="{044ECC7E-2FB2-40FB-9F21-2A0A5497C5EA}" destId="{F35FEFAF-660A-4EB6-83EF-3797E200D9FD}" srcOrd="0" destOrd="0" presId="urn:microsoft.com/office/officeart/2005/8/layout/lProcess3"/>
    <dgm:cxn modelId="{646663A7-4FB8-48DF-BD05-701BC928FBAF}" type="presOf" srcId="{F92D6749-2DE8-412C-9220-53E4807C21EF}" destId="{22F5C954-4C54-49AC-A380-7D9FD54517A5}" srcOrd="0" destOrd="0" presId="urn:microsoft.com/office/officeart/2005/8/layout/lProcess3"/>
    <dgm:cxn modelId="{519CA1CB-1290-4676-8E99-6F704F832B8B}" type="presOf" srcId="{03337C64-98A7-4E2F-886F-0B7F10DAD347}" destId="{054B7439-926E-42AF-8356-4D3E722F4875}" srcOrd="0" destOrd="0" presId="urn:microsoft.com/office/officeart/2005/8/layout/lProcess3"/>
    <dgm:cxn modelId="{DA2BDE45-7B72-4B91-8643-699624EA76D5}" srcId="{5A05A1D9-E9FA-4642-9958-D5586722733F}" destId="{03337C64-98A7-4E2F-886F-0B7F10DAD347}" srcOrd="3" destOrd="0" parTransId="{E05AEF89-38B4-40B7-A92A-2FF8D8954EC7}" sibTransId="{8265E806-9B03-416C-8DEF-99520CD77CEB}"/>
    <dgm:cxn modelId="{3E8F3A9B-2251-4C7D-B570-0E42D85AA5E1}" type="presOf" srcId="{5A05A1D9-E9FA-4642-9958-D5586722733F}" destId="{840EBC0F-466A-42C2-8F8D-545DB91C1B13}" srcOrd="0" destOrd="0" presId="urn:microsoft.com/office/officeart/2005/8/layout/lProcess3"/>
    <dgm:cxn modelId="{3E94F646-B78D-42DE-80BA-E567F83E4D88}" type="presOf" srcId="{065ACDE0-8F72-423F-8A28-6F0FAD3797A4}" destId="{1E8B97FE-648D-41D4-B87C-C2ED8D7BA919}" srcOrd="0" destOrd="0" presId="urn:microsoft.com/office/officeart/2005/8/layout/lProcess3"/>
    <dgm:cxn modelId="{0C31575B-B8C6-4813-9F54-85F8E7569C4C}" type="presParOf" srcId="{840EBC0F-466A-42C2-8F8D-545DB91C1B13}" destId="{AA10A4B1-1523-43E3-B4FC-A916EDE44C20}" srcOrd="0" destOrd="0" presId="urn:microsoft.com/office/officeart/2005/8/layout/lProcess3"/>
    <dgm:cxn modelId="{ADA37250-FDD2-46BF-ACC5-01B9BDB998A6}" type="presParOf" srcId="{AA10A4B1-1523-43E3-B4FC-A916EDE44C20}" destId="{82CF38FD-9F2D-4F4D-8EF4-09E3D954B408}" srcOrd="0" destOrd="0" presId="urn:microsoft.com/office/officeart/2005/8/layout/lProcess3"/>
    <dgm:cxn modelId="{B8E6CD7C-6052-42FC-A7DB-FB7F7AF50D38}" type="presParOf" srcId="{AA10A4B1-1523-43E3-B4FC-A916EDE44C20}" destId="{2BF6246C-EA7E-475A-8AA5-38934DCAD2DF}" srcOrd="1" destOrd="0" presId="urn:microsoft.com/office/officeart/2005/8/layout/lProcess3"/>
    <dgm:cxn modelId="{6DC8F74F-7B1B-473F-A5DC-CFDE8B2912D0}" type="presParOf" srcId="{AA10A4B1-1523-43E3-B4FC-A916EDE44C20}" destId="{16CA6EFF-5D30-4CC1-A7C9-6BF809753BD3}" srcOrd="2" destOrd="0" presId="urn:microsoft.com/office/officeart/2005/8/layout/lProcess3"/>
    <dgm:cxn modelId="{9393A578-E21D-4CB2-8770-35A6E181DAE4}" type="presParOf" srcId="{840EBC0F-466A-42C2-8F8D-545DB91C1B13}" destId="{16CAF1BD-AE96-491B-8239-FCEB8FEC9CB9}" srcOrd="1" destOrd="0" presId="urn:microsoft.com/office/officeart/2005/8/layout/lProcess3"/>
    <dgm:cxn modelId="{7E7B8A39-2AB6-4958-AF23-71443F1465FD}" type="presParOf" srcId="{840EBC0F-466A-42C2-8F8D-545DB91C1B13}" destId="{82B2FD31-DCC5-4B16-AEF0-FE0CC82D855C}" srcOrd="2" destOrd="0" presId="urn:microsoft.com/office/officeart/2005/8/layout/lProcess3"/>
    <dgm:cxn modelId="{96BDA590-D086-4111-B5B6-F012E78D3F80}" type="presParOf" srcId="{82B2FD31-DCC5-4B16-AEF0-FE0CC82D855C}" destId="{E02AF303-261D-4377-A322-ED87415CB1C5}" srcOrd="0" destOrd="0" presId="urn:microsoft.com/office/officeart/2005/8/layout/lProcess3"/>
    <dgm:cxn modelId="{435037EF-C31E-4787-8162-4783D4C92D57}" type="presParOf" srcId="{82B2FD31-DCC5-4B16-AEF0-FE0CC82D855C}" destId="{9B4AD778-A313-4DBB-9609-974951B0A1F8}" srcOrd="1" destOrd="0" presId="urn:microsoft.com/office/officeart/2005/8/layout/lProcess3"/>
    <dgm:cxn modelId="{003BB3EA-013A-4A35-AE76-8AC0E67B8977}" type="presParOf" srcId="{82B2FD31-DCC5-4B16-AEF0-FE0CC82D855C}" destId="{F35FEFAF-660A-4EB6-83EF-3797E200D9FD}" srcOrd="2" destOrd="0" presId="urn:microsoft.com/office/officeart/2005/8/layout/lProcess3"/>
    <dgm:cxn modelId="{E05BFD69-24AC-451E-8C8A-94567C977A08}" type="presParOf" srcId="{840EBC0F-466A-42C2-8F8D-545DB91C1B13}" destId="{75FE464C-E34A-4464-A8BC-DAD0551A347E}" srcOrd="3" destOrd="0" presId="urn:microsoft.com/office/officeart/2005/8/layout/lProcess3"/>
    <dgm:cxn modelId="{AEBE4A43-F25F-4880-BD6F-70944FE96542}" type="presParOf" srcId="{840EBC0F-466A-42C2-8F8D-545DB91C1B13}" destId="{FA45AEAC-09CE-4BAE-A506-6F29DE16EA95}" srcOrd="4" destOrd="0" presId="urn:microsoft.com/office/officeart/2005/8/layout/lProcess3"/>
    <dgm:cxn modelId="{1897D724-4A55-43A8-ACAD-5D9ECF0513FE}" type="presParOf" srcId="{FA45AEAC-09CE-4BAE-A506-6F29DE16EA95}" destId="{1E8B97FE-648D-41D4-B87C-C2ED8D7BA919}" srcOrd="0" destOrd="0" presId="urn:microsoft.com/office/officeart/2005/8/layout/lProcess3"/>
    <dgm:cxn modelId="{5F8B14A0-46C4-4C8F-AD81-6C032C3AC44B}" type="presParOf" srcId="{FA45AEAC-09CE-4BAE-A506-6F29DE16EA95}" destId="{352C07D2-D39E-43C6-A9BD-B0DCD59C9F2A}" srcOrd="1" destOrd="0" presId="urn:microsoft.com/office/officeart/2005/8/layout/lProcess3"/>
    <dgm:cxn modelId="{DFFF5D2E-96B1-469C-97C2-DFE5E78B4CA8}" type="presParOf" srcId="{FA45AEAC-09CE-4BAE-A506-6F29DE16EA95}" destId="{FF1B91FE-1076-465C-B6F0-7C78F5F43E24}" srcOrd="2" destOrd="0" presId="urn:microsoft.com/office/officeart/2005/8/layout/lProcess3"/>
    <dgm:cxn modelId="{D6F41A02-A1E7-4624-BE21-8DC5E1150476}" type="presParOf" srcId="{840EBC0F-466A-42C2-8F8D-545DB91C1B13}" destId="{F783726E-D628-4205-BFF5-B87B9636A90E}" srcOrd="5" destOrd="0" presId="urn:microsoft.com/office/officeart/2005/8/layout/lProcess3"/>
    <dgm:cxn modelId="{D1BA77AE-7CBF-44A6-B839-759D626F0B4F}" type="presParOf" srcId="{840EBC0F-466A-42C2-8F8D-545DB91C1B13}" destId="{C03867FF-B383-4D11-B0BC-2FF3468CE3DA}" srcOrd="6" destOrd="0" presId="urn:microsoft.com/office/officeart/2005/8/layout/lProcess3"/>
    <dgm:cxn modelId="{EE16C054-7334-4A38-AF04-5D7D69A7F372}" type="presParOf" srcId="{C03867FF-B383-4D11-B0BC-2FF3468CE3DA}" destId="{054B7439-926E-42AF-8356-4D3E722F4875}" srcOrd="0" destOrd="0" presId="urn:microsoft.com/office/officeart/2005/8/layout/lProcess3"/>
    <dgm:cxn modelId="{F681EDF4-4DEE-4953-B065-4F1C5328905A}" type="presParOf" srcId="{C03867FF-B383-4D11-B0BC-2FF3468CE3DA}" destId="{9F4D8657-3DF5-43CB-8BB9-63F4D4F6B161}" srcOrd="1" destOrd="0" presId="urn:microsoft.com/office/officeart/2005/8/layout/lProcess3"/>
    <dgm:cxn modelId="{8B76F3CA-97D2-4C74-B4AF-B81D48AF2E89}" type="presParOf" srcId="{C03867FF-B383-4D11-B0BC-2FF3468CE3DA}" destId="{22F5C954-4C54-49AC-A380-7D9FD54517A5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EF1652-BF16-4BFA-AD65-69EA3A512AFA}" type="doc">
      <dgm:prSet loTypeId="urn:microsoft.com/office/officeart/2005/8/layout/radial4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C6D9C14-B39D-4116-8BCB-862A48E2FD13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7030A0"/>
              </a:solidFill>
            </a:rPr>
            <a:t>Врожденные биологические задатки</a:t>
          </a:r>
          <a:endParaRPr lang="ru-RU" sz="1400" dirty="0">
            <a:solidFill>
              <a:srgbClr val="7030A0"/>
            </a:solidFill>
          </a:endParaRPr>
        </a:p>
      </dgm:t>
    </dgm:pt>
    <dgm:pt modelId="{CA24B67C-B56F-4F35-B05B-54D99A3C9B1E}" type="parTrans" cxnId="{6C6906A6-5403-4FAC-BB00-A05F5126C0BF}">
      <dgm:prSet/>
      <dgm:spPr/>
      <dgm:t>
        <a:bodyPr/>
        <a:lstStyle/>
        <a:p>
          <a:endParaRPr lang="ru-RU"/>
        </a:p>
      </dgm:t>
    </dgm:pt>
    <dgm:pt modelId="{ECFBED2B-7A35-4183-9DF0-CBFF5E994D51}" type="sibTrans" cxnId="{6C6906A6-5403-4FAC-BB00-A05F5126C0BF}">
      <dgm:prSet/>
      <dgm:spPr/>
      <dgm:t>
        <a:bodyPr/>
        <a:lstStyle/>
        <a:p>
          <a:endParaRPr lang="ru-RU"/>
        </a:p>
      </dgm:t>
    </dgm:pt>
    <dgm:pt modelId="{0CE5AC1F-415E-4027-AD61-7A077860595C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7030A0"/>
              </a:solidFill>
            </a:rPr>
            <a:t>Влияние среды, в которой живет ребенок</a:t>
          </a:r>
          <a:endParaRPr lang="ru-RU" sz="1400" dirty="0">
            <a:solidFill>
              <a:srgbClr val="7030A0"/>
            </a:solidFill>
          </a:endParaRPr>
        </a:p>
      </dgm:t>
    </dgm:pt>
    <dgm:pt modelId="{5E9958A7-C7F8-4617-8B45-820038BA38CD}" type="parTrans" cxnId="{448BFF82-33DF-48B0-A080-A40B66165498}">
      <dgm:prSet/>
      <dgm:spPr/>
      <dgm:t>
        <a:bodyPr/>
        <a:lstStyle/>
        <a:p>
          <a:endParaRPr lang="ru-RU"/>
        </a:p>
      </dgm:t>
    </dgm:pt>
    <dgm:pt modelId="{46733B62-5E37-46F2-8B78-67C801BEE0CB}" type="sibTrans" cxnId="{448BFF82-33DF-48B0-A080-A40B66165498}">
      <dgm:prSet/>
      <dgm:spPr/>
      <dgm:t>
        <a:bodyPr/>
        <a:lstStyle/>
        <a:p>
          <a:endParaRPr lang="ru-RU"/>
        </a:p>
      </dgm:t>
    </dgm:pt>
    <dgm:pt modelId="{EBED3D45-70DA-472F-A1A8-4E497BD45A47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7030A0"/>
              </a:solidFill>
            </a:rPr>
            <a:t>Личная активность ребенка</a:t>
          </a:r>
          <a:endParaRPr lang="ru-RU" sz="1400" dirty="0">
            <a:solidFill>
              <a:srgbClr val="7030A0"/>
            </a:solidFill>
          </a:endParaRPr>
        </a:p>
      </dgm:t>
    </dgm:pt>
    <dgm:pt modelId="{274E70EF-4916-4170-83C5-AB0E5BFFF8D4}" type="parTrans" cxnId="{7FDFC35D-6866-48C7-B3CE-B550C1D360B0}">
      <dgm:prSet/>
      <dgm:spPr/>
      <dgm:t>
        <a:bodyPr/>
        <a:lstStyle/>
        <a:p>
          <a:endParaRPr lang="ru-RU"/>
        </a:p>
      </dgm:t>
    </dgm:pt>
    <dgm:pt modelId="{F5170AFA-AEEB-473E-8507-330CF8B97434}" type="sibTrans" cxnId="{7FDFC35D-6866-48C7-B3CE-B550C1D360B0}">
      <dgm:prSet/>
      <dgm:spPr/>
      <dgm:t>
        <a:bodyPr/>
        <a:lstStyle/>
        <a:p>
          <a:endParaRPr lang="ru-RU"/>
        </a:p>
      </dgm:t>
    </dgm:pt>
    <dgm:pt modelId="{8F8B6AF7-C8A7-4F40-AB65-11045EC5E402}">
      <dgm:prSet phldrT="[Текст]" custT="1"/>
      <dgm:spPr/>
      <dgm:t>
        <a:bodyPr/>
        <a:lstStyle/>
        <a:p>
          <a:r>
            <a:rPr lang="ru-RU" sz="1400" dirty="0" smtClean="0">
              <a:solidFill>
                <a:srgbClr val="7030A0"/>
              </a:solidFill>
            </a:rPr>
            <a:t>Воспитательное воздействие окружающих людей</a:t>
          </a:r>
          <a:endParaRPr lang="ru-RU" sz="1400" dirty="0">
            <a:solidFill>
              <a:srgbClr val="7030A0"/>
            </a:solidFill>
          </a:endParaRPr>
        </a:p>
      </dgm:t>
    </dgm:pt>
    <dgm:pt modelId="{3189FB9F-31D4-4A5B-BCFE-B7E1C9A859D7}" type="parTrans" cxnId="{1430A622-67BD-4C77-B7D4-CD27691A7823}">
      <dgm:prSet/>
      <dgm:spPr/>
      <dgm:t>
        <a:bodyPr/>
        <a:lstStyle/>
        <a:p>
          <a:endParaRPr lang="ru-RU"/>
        </a:p>
      </dgm:t>
    </dgm:pt>
    <dgm:pt modelId="{1157D27F-972E-4C79-B85C-C65BB5DCF981}" type="sibTrans" cxnId="{1430A622-67BD-4C77-B7D4-CD27691A7823}">
      <dgm:prSet/>
      <dgm:spPr/>
      <dgm:t>
        <a:bodyPr/>
        <a:lstStyle/>
        <a:p>
          <a:endParaRPr lang="ru-RU"/>
        </a:p>
      </dgm:t>
    </dgm:pt>
    <dgm:pt modelId="{036235D1-3981-43FB-B7A0-030F00568A70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dirty="0" smtClean="0">
            <a:solidFill>
              <a:srgbClr val="C00000"/>
            </a:solidFill>
          </a:endParaRPr>
        </a:p>
        <a:p>
          <a:endParaRPr lang="ru-RU" sz="1600" dirty="0" smtClean="0">
            <a:solidFill>
              <a:srgbClr val="C00000"/>
            </a:solidFill>
          </a:endParaRPr>
        </a:p>
        <a:p>
          <a:endParaRPr lang="ru-RU" sz="1600" dirty="0" smtClean="0">
            <a:solidFill>
              <a:srgbClr val="C00000"/>
            </a:solidFill>
          </a:endParaRPr>
        </a:p>
        <a:p>
          <a:endParaRPr lang="ru-RU" sz="1600" dirty="0" smtClean="0">
            <a:solidFill>
              <a:srgbClr val="C00000"/>
            </a:solidFill>
          </a:endParaRPr>
        </a:p>
        <a:p>
          <a:r>
            <a:rPr lang="ru-RU" sz="1600" b="0" dirty="0" smtClean="0">
              <a:solidFill>
                <a:srgbClr val="C00000"/>
              </a:solidFill>
            </a:rPr>
            <a:t>   </a:t>
          </a:r>
          <a:r>
            <a:rPr lang="ru-RU" sz="1400" b="0" dirty="0" smtClean="0">
              <a:solidFill>
                <a:srgbClr val="002060"/>
              </a:solidFill>
            </a:rPr>
            <a:t>Индивидуальность</a:t>
          </a:r>
          <a:endParaRPr lang="ru-RU" sz="1400" b="0" dirty="0">
            <a:solidFill>
              <a:srgbClr val="002060"/>
            </a:solidFill>
          </a:endParaRPr>
        </a:p>
      </dgm:t>
    </dgm:pt>
    <dgm:pt modelId="{EC0C5ED0-41AE-499B-ADE7-1D45C8243075}" type="sibTrans" cxnId="{7B693018-699E-445A-B710-9C35DE60A975}">
      <dgm:prSet/>
      <dgm:spPr/>
      <dgm:t>
        <a:bodyPr/>
        <a:lstStyle/>
        <a:p>
          <a:endParaRPr lang="ru-RU"/>
        </a:p>
      </dgm:t>
    </dgm:pt>
    <dgm:pt modelId="{A9217850-42D1-4FD4-B318-3F0D14A20D77}" type="parTrans" cxnId="{7B693018-699E-445A-B710-9C35DE60A975}">
      <dgm:prSet/>
      <dgm:spPr/>
      <dgm:t>
        <a:bodyPr/>
        <a:lstStyle/>
        <a:p>
          <a:endParaRPr lang="ru-RU"/>
        </a:p>
      </dgm:t>
    </dgm:pt>
    <dgm:pt modelId="{D81FE2DE-4C98-44B3-9FCF-51ECA1FB9283}" type="pres">
      <dgm:prSet presAssocID="{1EEF1652-BF16-4BFA-AD65-69EA3A512A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91E7AD-797F-41EC-A42D-1CF802784EB8}" type="pres">
      <dgm:prSet presAssocID="{036235D1-3981-43FB-B7A0-030F00568A70}" presName="centerShape" presStyleLbl="node0" presStyleIdx="0" presStyleCnt="1" custScaleX="147571" custScaleY="143205" custLinFactNeighborX="0" custLinFactNeighborY="750"/>
      <dgm:spPr/>
      <dgm:t>
        <a:bodyPr/>
        <a:lstStyle/>
        <a:p>
          <a:endParaRPr lang="ru-RU"/>
        </a:p>
      </dgm:t>
    </dgm:pt>
    <dgm:pt modelId="{0B7D8D05-086D-4DD7-A68A-19C1F8167534}" type="pres">
      <dgm:prSet presAssocID="{CA24B67C-B56F-4F35-B05B-54D99A3C9B1E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25D286E2-22F6-4456-AF5B-A2B269ACAF36}" type="pres">
      <dgm:prSet presAssocID="{CC6D9C14-B39D-4116-8BCB-862A48E2FD1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FDF83-646F-4971-A914-876949AB2736}" type="pres">
      <dgm:prSet presAssocID="{5E9958A7-C7F8-4617-8B45-820038BA38CD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F340FA16-F6E3-451E-9C58-7E3192D22E1E}" type="pres">
      <dgm:prSet presAssocID="{0CE5AC1F-415E-4027-AD61-7A077860595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C5171-A054-467A-AB9B-96B29D5FA676}" type="pres">
      <dgm:prSet presAssocID="{274E70EF-4916-4170-83C5-AB0E5BFFF8D4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0B52DE5E-3FDC-4CDD-90C7-5ECDBFD7AE65}" type="pres">
      <dgm:prSet presAssocID="{EBED3D45-70DA-472F-A1A8-4E497BD45A4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339F7-27B8-4FD8-9614-65AFF0A77CE9}" type="pres">
      <dgm:prSet presAssocID="{3189FB9F-31D4-4A5B-BCFE-B7E1C9A859D7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C0F24C17-C5E0-41B1-9F5E-E56CB09E333E}" type="pres">
      <dgm:prSet presAssocID="{8F8B6AF7-C8A7-4F40-AB65-11045EC5E40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052836-309C-4C30-BBC0-46B5999AA411}" type="presOf" srcId="{036235D1-3981-43FB-B7A0-030F00568A70}" destId="{8291E7AD-797F-41EC-A42D-1CF802784EB8}" srcOrd="0" destOrd="0" presId="urn:microsoft.com/office/officeart/2005/8/layout/radial4"/>
    <dgm:cxn modelId="{A7BF5B6E-B522-4647-A997-3D714DCA34F7}" type="presOf" srcId="{8F8B6AF7-C8A7-4F40-AB65-11045EC5E402}" destId="{C0F24C17-C5E0-41B1-9F5E-E56CB09E333E}" srcOrd="0" destOrd="0" presId="urn:microsoft.com/office/officeart/2005/8/layout/radial4"/>
    <dgm:cxn modelId="{5AB681FC-3036-4952-AD8F-D20F2A486AD8}" type="presOf" srcId="{3189FB9F-31D4-4A5B-BCFE-B7E1C9A859D7}" destId="{D18339F7-27B8-4FD8-9614-65AFF0A77CE9}" srcOrd="0" destOrd="0" presId="urn:microsoft.com/office/officeart/2005/8/layout/radial4"/>
    <dgm:cxn modelId="{F7D88B3C-AAA8-4A3F-B83C-1B3B012BBDCC}" type="presOf" srcId="{5E9958A7-C7F8-4617-8B45-820038BA38CD}" destId="{5B1FDF83-646F-4971-A914-876949AB2736}" srcOrd="0" destOrd="0" presId="urn:microsoft.com/office/officeart/2005/8/layout/radial4"/>
    <dgm:cxn modelId="{1E73F7C3-9089-42AF-891E-DDB39FAA8113}" type="presOf" srcId="{1EEF1652-BF16-4BFA-AD65-69EA3A512AFA}" destId="{D81FE2DE-4C98-44B3-9FCF-51ECA1FB9283}" srcOrd="0" destOrd="0" presId="urn:microsoft.com/office/officeart/2005/8/layout/radial4"/>
    <dgm:cxn modelId="{7FDFC35D-6866-48C7-B3CE-B550C1D360B0}" srcId="{036235D1-3981-43FB-B7A0-030F00568A70}" destId="{EBED3D45-70DA-472F-A1A8-4E497BD45A47}" srcOrd="2" destOrd="0" parTransId="{274E70EF-4916-4170-83C5-AB0E5BFFF8D4}" sibTransId="{F5170AFA-AEEB-473E-8507-330CF8B97434}"/>
    <dgm:cxn modelId="{7B693018-699E-445A-B710-9C35DE60A975}" srcId="{1EEF1652-BF16-4BFA-AD65-69EA3A512AFA}" destId="{036235D1-3981-43FB-B7A0-030F00568A70}" srcOrd="0" destOrd="0" parTransId="{A9217850-42D1-4FD4-B318-3F0D14A20D77}" sibTransId="{EC0C5ED0-41AE-499B-ADE7-1D45C8243075}"/>
    <dgm:cxn modelId="{6C6906A6-5403-4FAC-BB00-A05F5126C0BF}" srcId="{036235D1-3981-43FB-B7A0-030F00568A70}" destId="{CC6D9C14-B39D-4116-8BCB-862A48E2FD13}" srcOrd="0" destOrd="0" parTransId="{CA24B67C-B56F-4F35-B05B-54D99A3C9B1E}" sibTransId="{ECFBED2B-7A35-4183-9DF0-CBFF5E994D51}"/>
    <dgm:cxn modelId="{E77F4DDA-6A8B-49C4-AC0E-E265C7BADA7C}" type="presOf" srcId="{274E70EF-4916-4170-83C5-AB0E5BFFF8D4}" destId="{D22C5171-A054-467A-AB9B-96B29D5FA676}" srcOrd="0" destOrd="0" presId="urn:microsoft.com/office/officeart/2005/8/layout/radial4"/>
    <dgm:cxn modelId="{1F142C3B-FD87-42EC-87FB-AB10F3FF7B0E}" type="presOf" srcId="{EBED3D45-70DA-472F-A1A8-4E497BD45A47}" destId="{0B52DE5E-3FDC-4CDD-90C7-5ECDBFD7AE65}" srcOrd="0" destOrd="0" presId="urn:microsoft.com/office/officeart/2005/8/layout/radial4"/>
    <dgm:cxn modelId="{448BFF82-33DF-48B0-A080-A40B66165498}" srcId="{036235D1-3981-43FB-B7A0-030F00568A70}" destId="{0CE5AC1F-415E-4027-AD61-7A077860595C}" srcOrd="1" destOrd="0" parTransId="{5E9958A7-C7F8-4617-8B45-820038BA38CD}" sibTransId="{46733B62-5E37-46F2-8B78-67C801BEE0CB}"/>
    <dgm:cxn modelId="{BDEE5FFE-0091-45D6-AC33-38D73856472B}" type="presOf" srcId="{CA24B67C-B56F-4F35-B05B-54D99A3C9B1E}" destId="{0B7D8D05-086D-4DD7-A68A-19C1F8167534}" srcOrd="0" destOrd="0" presId="urn:microsoft.com/office/officeart/2005/8/layout/radial4"/>
    <dgm:cxn modelId="{117A0F02-0D8B-4F13-B4ED-9AF29D968BE4}" type="presOf" srcId="{CC6D9C14-B39D-4116-8BCB-862A48E2FD13}" destId="{25D286E2-22F6-4456-AF5B-A2B269ACAF36}" srcOrd="0" destOrd="0" presId="urn:microsoft.com/office/officeart/2005/8/layout/radial4"/>
    <dgm:cxn modelId="{4BB7BE0F-21B6-4C28-84C5-FE9A6E0295AC}" type="presOf" srcId="{0CE5AC1F-415E-4027-AD61-7A077860595C}" destId="{F340FA16-F6E3-451E-9C58-7E3192D22E1E}" srcOrd="0" destOrd="0" presId="urn:microsoft.com/office/officeart/2005/8/layout/radial4"/>
    <dgm:cxn modelId="{1430A622-67BD-4C77-B7D4-CD27691A7823}" srcId="{036235D1-3981-43FB-B7A0-030F00568A70}" destId="{8F8B6AF7-C8A7-4F40-AB65-11045EC5E402}" srcOrd="3" destOrd="0" parTransId="{3189FB9F-31D4-4A5B-BCFE-B7E1C9A859D7}" sibTransId="{1157D27F-972E-4C79-B85C-C65BB5DCF981}"/>
    <dgm:cxn modelId="{E27D6BF2-C10A-4D97-A652-1E6CDBD0953F}" type="presParOf" srcId="{D81FE2DE-4C98-44B3-9FCF-51ECA1FB9283}" destId="{8291E7AD-797F-41EC-A42D-1CF802784EB8}" srcOrd="0" destOrd="0" presId="urn:microsoft.com/office/officeart/2005/8/layout/radial4"/>
    <dgm:cxn modelId="{6A633402-E37A-4118-A69A-4BDA15C0CD53}" type="presParOf" srcId="{D81FE2DE-4C98-44B3-9FCF-51ECA1FB9283}" destId="{0B7D8D05-086D-4DD7-A68A-19C1F8167534}" srcOrd="1" destOrd="0" presId="urn:microsoft.com/office/officeart/2005/8/layout/radial4"/>
    <dgm:cxn modelId="{51607F28-F979-44E1-B77C-08A37D682D57}" type="presParOf" srcId="{D81FE2DE-4C98-44B3-9FCF-51ECA1FB9283}" destId="{25D286E2-22F6-4456-AF5B-A2B269ACAF36}" srcOrd="2" destOrd="0" presId="urn:microsoft.com/office/officeart/2005/8/layout/radial4"/>
    <dgm:cxn modelId="{FC9087B1-8C00-4971-9C70-1D4C8791D3D6}" type="presParOf" srcId="{D81FE2DE-4C98-44B3-9FCF-51ECA1FB9283}" destId="{5B1FDF83-646F-4971-A914-876949AB2736}" srcOrd="3" destOrd="0" presId="urn:microsoft.com/office/officeart/2005/8/layout/radial4"/>
    <dgm:cxn modelId="{B82C72BE-DEDB-408B-BB16-092AD6DD9F2E}" type="presParOf" srcId="{D81FE2DE-4C98-44B3-9FCF-51ECA1FB9283}" destId="{F340FA16-F6E3-451E-9C58-7E3192D22E1E}" srcOrd="4" destOrd="0" presId="urn:microsoft.com/office/officeart/2005/8/layout/radial4"/>
    <dgm:cxn modelId="{E0FA7A49-58DA-4DEE-B1C5-A7F37A4024A0}" type="presParOf" srcId="{D81FE2DE-4C98-44B3-9FCF-51ECA1FB9283}" destId="{D22C5171-A054-467A-AB9B-96B29D5FA676}" srcOrd="5" destOrd="0" presId="urn:microsoft.com/office/officeart/2005/8/layout/radial4"/>
    <dgm:cxn modelId="{EA3E06E9-0031-49E1-A18B-19FEEBB42C15}" type="presParOf" srcId="{D81FE2DE-4C98-44B3-9FCF-51ECA1FB9283}" destId="{0B52DE5E-3FDC-4CDD-90C7-5ECDBFD7AE65}" srcOrd="6" destOrd="0" presId="urn:microsoft.com/office/officeart/2005/8/layout/radial4"/>
    <dgm:cxn modelId="{39726653-32DA-4C63-B2F2-53673A8FA5FD}" type="presParOf" srcId="{D81FE2DE-4C98-44B3-9FCF-51ECA1FB9283}" destId="{D18339F7-27B8-4FD8-9614-65AFF0A77CE9}" srcOrd="7" destOrd="0" presId="urn:microsoft.com/office/officeart/2005/8/layout/radial4"/>
    <dgm:cxn modelId="{00AA2EBA-0B34-4C35-8A9F-42B81B3FDBE8}" type="presParOf" srcId="{D81FE2DE-4C98-44B3-9FCF-51ECA1FB9283}" destId="{C0F24C17-C5E0-41B1-9F5E-E56CB09E333E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E9715-D93D-473D-A62F-5EA9D25DFF2E}">
      <dsp:nvSpPr>
        <dsp:cNvPr id="0" name=""/>
        <dsp:cNvSpPr/>
      </dsp:nvSpPr>
      <dsp:spPr>
        <a:xfrm>
          <a:off x="0" y="195099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A9AC0-695D-464C-A838-CE8558248FA7}">
      <dsp:nvSpPr>
        <dsp:cNvPr id="0" name=""/>
        <dsp:cNvSpPr/>
      </dsp:nvSpPr>
      <dsp:spPr>
        <a:xfrm>
          <a:off x="304800" y="3219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>
              <a:solidFill>
                <a:srgbClr val="C00000"/>
              </a:solidFill>
            </a:rPr>
            <a:t>Здоровьесберегающие</a:t>
          </a:r>
          <a:r>
            <a:rPr lang="ru-RU" sz="1400" kern="1200" dirty="0" smtClean="0">
              <a:solidFill>
                <a:srgbClr val="C00000"/>
              </a:solidFill>
            </a:rPr>
            <a:t> технологии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21953"/>
        <a:ext cx="4229732" cy="346292"/>
      </dsp:txXfrm>
    </dsp:sp>
    <dsp:sp modelId="{CE490C89-6A93-406B-ACE6-E88D93A19457}">
      <dsp:nvSpPr>
        <dsp:cNvPr id="0" name=""/>
        <dsp:cNvSpPr/>
      </dsp:nvSpPr>
      <dsp:spPr>
        <a:xfrm>
          <a:off x="0" y="784779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2C02F8-D05B-4E99-9649-ED1411A32E88}">
      <dsp:nvSpPr>
        <dsp:cNvPr id="0" name=""/>
        <dsp:cNvSpPr/>
      </dsp:nvSpPr>
      <dsp:spPr>
        <a:xfrm>
          <a:off x="304800" y="592899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Технологии проектной деятельности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611633"/>
        <a:ext cx="4229732" cy="346292"/>
      </dsp:txXfrm>
    </dsp:sp>
    <dsp:sp modelId="{80D65439-A4C2-47C8-B392-57DC180F944A}">
      <dsp:nvSpPr>
        <dsp:cNvPr id="0" name=""/>
        <dsp:cNvSpPr/>
      </dsp:nvSpPr>
      <dsp:spPr>
        <a:xfrm>
          <a:off x="0" y="1374460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C9CD0-8699-410A-8B0B-7B62153EF54E}">
      <dsp:nvSpPr>
        <dsp:cNvPr id="0" name=""/>
        <dsp:cNvSpPr/>
      </dsp:nvSpPr>
      <dsp:spPr>
        <a:xfrm>
          <a:off x="304800" y="1182580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Технология исследовательской деятельности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1201314"/>
        <a:ext cx="4229732" cy="346292"/>
      </dsp:txXfrm>
    </dsp:sp>
    <dsp:sp modelId="{792BA48F-D2A4-4BD9-A4C2-F98722D37B28}">
      <dsp:nvSpPr>
        <dsp:cNvPr id="0" name=""/>
        <dsp:cNvSpPr/>
      </dsp:nvSpPr>
      <dsp:spPr>
        <a:xfrm>
          <a:off x="0" y="1964140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09AC5-8A81-4F1C-8758-C75CBD9377C0}">
      <dsp:nvSpPr>
        <dsp:cNvPr id="0" name=""/>
        <dsp:cNvSpPr/>
      </dsp:nvSpPr>
      <dsp:spPr>
        <a:xfrm>
          <a:off x="304800" y="1777985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Информационно-коммуникативные технологии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1796719"/>
        <a:ext cx="4229732" cy="346292"/>
      </dsp:txXfrm>
    </dsp:sp>
    <dsp:sp modelId="{7BA4665D-9A64-4EFD-9281-4961EF686411}">
      <dsp:nvSpPr>
        <dsp:cNvPr id="0" name=""/>
        <dsp:cNvSpPr/>
      </dsp:nvSpPr>
      <dsp:spPr>
        <a:xfrm>
          <a:off x="0" y="2553820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CBAA73-2DA9-4331-A799-17B6AF74822E}">
      <dsp:nvSpPr>
        <dsp:cNvPr id="0" name=""/>
        <dsp:cNvSpPr/>
      </dsp:nvSpPr>
      <dsp:spPr>
        <a:xfrm>
          <a:off x="304800" y="2361940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Технология «ТРИЗ»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2380674"/>
        <a:ext cx="4229732" cy="346292"/>
      </dsp:txXfrm>
    </dsp:sp>
    <dsp:sp modelId="{D2E8704F-328A-4AA9-8CF1-757C73A94265}">
      <dsp:nvSpPr>
        <dsp:cNvPr id="0" name=""/>
        <dsp:cNvSpPr/>
      </dsp:nvSpPr>
      <dsp:spPr>
        <a:xfrm>
          <a:off x="0" y="3143500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62061-9A86-44DA-AFDA-70ADA94E8373}">
      <dsp:nvSpPr>
        <dsp:cNvPr id="0" name=""/>
        <dsp:cNvSpPr/>
      </dsp:nvSpPr>
      <dsp:spPr>
        <a:xfrm>
          <a:off x="304800" y="2951620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Технология </a:t>
          </a:r>
          <a:r>
            <a:rPr lang="ru-RU" sz="1400" kern="1200" dirty="0" err="1" smtClean="0">
              <a:solidFill>
                <a:srgbClr val="C00000"/>
              </a:solidFill>
            </a:rPr>
            <a:t>Портфолио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2970354"/>
        <a:ext cx="4229732" cy="346292"/>
      </dsp:txXfrm>
    </dsp:sp>
    <dsp:sp modelId="{CCE194B6-8B18-4C85-9E35-7E5CB46EFB44}">
      <dsp:nvSpPr>
        <dsp:cNvPr id="0" name=""/>
        <dsp:cNvSpPr/>
      </dsp:nvSpPr>
      <dsp:spPr>
        <a:xfrm>
          <a:off x="0" y="3733180"/>
          <a:ext cx="6096000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44F1B8-4C46-4CE5-B134-0CB7E957CD00}">
      <dsp:nvSpPr>
        <dsp:cNvPr id="0" name=""/>
        <dsp:cNvSpPr/>
      </dsp:nvSpPr>
      <dsp:spPr>
        <a:xfrm>
          <a:off x="304800" y="3541300"/>
          <a:ext cx="4267200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C00000"/>
              </a:solidFill>
            </a:rPr>
            <a:t>Личностно-ориентированные технологии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23534" y="3560034"/>
        <a:ext cx="4229732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CF38FD-9F2D-4F4D-8EF4-09E3D954B408}">
      <dsp:nvSpPr>
        <dsp:cNvPr id="0" name=""/>
        <dsp:cNvSpPr/>
      </dsp:nvSpPr>
      <dsp:spPr>
        <a:xfrm>
          <a:off x="1070647" y="487"/>
          <a:ext cx="2597702" cy="103908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объяснение</a:t>
          </a:r>
          <a:endParaRPr lang="ru-RU" sz="2300" kern="1200" dirty="0"/>
        </a:p>
      </dsp:txBody>
      <dsp:txXfrm>
        <a:off x="1590188" y="487"/>
        <a:ext cx="1558621" cy="1039081"/>
      </dsp:txXfrm>
    </dsp:sp>
    <dsp:sp modelId="{16CA6EFF-5D30-4CC1-A7C9-6BF809753BD3}">
      <dsp:nvSpPr>
        <dsp:cNvPr id="0" name=""/>
        <dsp:cNvSpPr/>
      </dsp:nvSpPr>
      <dsp:spPr>
        <a:xfrm>
          <a:off x="3330648" y="88809"/>
          <a:ext cx="2747013" cy="86243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Понимание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3761867" y="88809"/>
        <a:ext cx="1884576" cy="862437"/>
      </dsp:txXfrm>
    </dsp:sp>
    <dsp:sp modelId="{E02AF303-261D-4377-A322-ED87415CB1C5}">
      <dsp:nvSpPr>
        <dsp:cNvPr id="0" name=""/>
        <dsp:cNvSpPr/>
      </dsp:nvSpPr>
      <dsp:spPr>
        <a:xfrm>
          <a:off x="1070647" y="1185040"/>
          <a:ext cx="2597702" cy="103908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монолог</a:t>
          </a:r>
          <a:endParaRPr lang="ru-RU" sz="2300" kern="1200" dirty="0"/>
        </a:p>
      </dsp:txBody>
      <dsp:txXfrm>
        <a:off x="1590188" y="1185040"/>
        <a:ext cx="1558621" cy="1039081"/>
      </dsp:txXfrm>
    </dsp:sp>
    <dsp:sp modelId="{F35FEFAF-660A-4EB6-83EF-3797E200D9FD}">
      <dsp:nvSpPr>
        <dsp:cNvPr id="0" name=""/>
        <dsp:cNvSpPr/>
      </dsp:nvSpPr>
      <dsp:spPr>
        <a:xfrm>
          <a:off x="3330648" y="1273362"/>
          <a:ext cx="2156093" cy="86243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Диалог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3761867" y="1273362"/>
        <a:ext cx="1293656" cy="862437"/>
      </dsp:txXfrm>
    </dsp:sp>
    <dsp:sp modelId="{1E8B97FE-648D-41D4-B87C-C2ED8D7BA919}">
      <dsp:nvSpPr>
        <dsp:cNvPr id="0" name=""/>
        <dsp:cNvSpPr/>
      </dsp:nvSpPr>
      <dsp:spPr>
        <a:xfrm>
          <a:off x="1070647" y="2369592"/>
          <a:ext cx="2597702" cy="103908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социальный контроль</a:t>
          </a:r>
          <a:endParaRPr lang="ru-RU" sz="2300" kern="1200" dirty="0"/>
        </a:p>
      </dsp:txBody>
      <dsp:txXfrm>
        <a:off x="1590188" y="2369592"/>
        <a:ext cx="1558621" cy="1039081"/>
      </dsp:txXfrm>
    </dsp:sp>
    <dsp:sp modelId="{FF1B91FE-1076-465C-B6F0-7C78F5F43E24}">
      <dsp:nvSpPr>
        <dsp:cNvPr id="0" name=""/>
        <dsp:cNvSpPr/>
      </dsp:nvSpPr>
      <dsp:spPr>
        <a:xfrm>
          <a:off x="3330648" y="2457914"/>
          <a:ext cx="2156093" cy="86243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C00000"/>
              </a:solidFill>
            </a:rPr>
            <a:t>Развитие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3761867" y="2457914"/>
        <a:ext cx="1293656" cy="862437"/>
      </dsp:txXfrm>
    </dsp:sp>
    <dsp:sp modelId="{054B7439-926E-42AF-8356-4D3E722F4875}">
      <dsp:nvSpPr>
        <dsp:cNvPr id="0" name=""/>
        <dsp:cNvSpPr/>
      </dsp:nvSpPr>
      <dsp:spPr>
        <a:xfrm>
          <a:off x="1070647" y="3554145"/>
          <a:ext cx="2597702" cy="103908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14605" rIns="0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Управление</a:t>
          </a:r>
          <a:endParaRPr lang="ru-RU" sz="2300" kern="1200" dirty="0"/>
        </a:p>
      </dsp:txBody>
      <dsp:txXfrm>
        <a:off x="1590188" y="3554145"/>
        <a:ext cx="1558621" cy="1039081"/>
      </dsp:txXfrm>
    </dsp:sp>
    <dsp:sp modelId="{22F5C954-4C54-49AC-A380-7D9FD54517A5}">
      <dsp:nvSpPr>
        <dsp:cNvPr id="0" name=""/>
        <dsp:cNvSpPr/>
      </dsp:nvSpPr>
      <dsp:spPr>
        <a:xfrm>
          <a:off x="3330648" y="3642466"/>
          <a:ext cx="3231552" cy="86243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    </a:t>
          </a:r>
          <a:r>
            <a:rPr lang="ru-RU" sz="2000" kern="1200" dirty="0" smtClean="0">
              <a:solidFill>
                <a:srgbClr val="C00000"/>
              </a:solidFill>
            </a:rPr>
            <a:t> Самоуправление   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3761867" y="3642466"/>
        <a:ext cx="2369115" cy="8624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1E7AD-797F-41EC-A42D-1CF802784EB8}">
      <dsp:nvSpPr>
        <dsp:cNvPr id="0" name=""/>
        <dsp:cNvSpPr/>
      </dsp:nvSpPr>
      <dsp:spPr>
        <a:xfrm>
          <a:off x="2057557" y="1890874"/>
          <a:ext cx="2725644" cy="264500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rgbClr val="C00000"/>
              </a:solidFill>
            </a:rPr>
            <a:t>   </a:t>
          </a:r>
          <a:r>
            <a:rPr lang="ru-RU" sz="1400" b="0" kern="1200" dirty="0" smtClean="0">
              <a:solidFill>
                <a:srgbClr val="002060"/>
              </a:solidFill>
            </a:rPr>
            <a:t>Индивидуальность</a:t>
          </a:r>
          <a:endParaRPr lang="ru-RU" sz="1400" b="0" kern="1200" dirty="0">
            <a:solidFill>
              <a:srgbClr val="002060"/>
            </a:solidFill>
          </a:endParaRPr>
        </a:p>
      </dsp:txBody>
      <dsp:txXfrm>
        <a:off x="2456718" y="2278226"/>
        <a:ext cx="1927322" cy="1870299"/>
      </dsp:txXfrm>
    </dsp:sp>
    <dsp:sp modelId="{0B7D8D05-086D-4DD7-A68A-19C1F8167534}">
      <dsp:nvSpPr>
        <dsp:cNvPr id="0" name=""/>
        <dsp:cNvSpPr/>
      </dsp:nvSpPr>
      <dsp:spPr>
        <a:xfrm rot="11749613">
          <a:off x="855506" y="2394857"/>
          <a:ext cx="1211838" cy="526396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D286E2-22F6-4456-AF5B-A2B269ACAF36}">
      <dsp:nvSpPr>
        <dsp:cNvPr id="0" name=""/>
        <dsp:cNvSpPr/>
      </dsp:nvSpPr>
      <dsp:spPr>
        <a:xfrm>
          <a:off x="1149" y="1790940"/>
          <a:ext cx="1754654" cy="140372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Врожденные биологические задатки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42263" y="1832054"/>
        <a:ext cx="1672426" cy="1321495"/>
      </dsp:txXfrm>
    </dsp:sp>
    <dsp:sp modelId="{5B1FDF83-646F-4971-A914-876949AB2736}">
      <dsp:nvSpPr>
        <dsp:cNvPr id="0" name=""/>
        <dsp:cNvSpPr/>
      </dsp:nvSpPr>
      <dsp:spPr>
        <a:xfrm rot="14721500">
          <a:off x="1939577" y="1100384"/>
          <a:ext cx="1264547" cy="526396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40FA16-F6E3-451E-9C58-7E3192D22E1E}">
      <dsp:nvSpPr>
        <dsp:cNvPr id="0" name=""/>
        <dsp:cNvSpPr/>
      </dsp:nvSpPr>
      <dsp:spPr>
        <a:xfrm>
          <a:off x="1430902" y="87026"/>
          <a:ext cx="1754654" cy="140372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Влияние среды, в которой живет ребенок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1472016" y="128140"/>
        <a:ext cx="1672426" cy="1321495"/>
      </dsp:txXfrm>
    </dsp:sp>
    <dsp:sp modelId="{D22C5171-A054-467A-AB9B-96B29D5FA676}">
      <dsp:nvSpPr>
        <dsp:cNvPr id="0" name=""/>
        <dsp:cNvSpPr/>
      </dsp:nvSpPr>
      <dsp:spPr>
        <a:xfrm rot="17678500">
          <a:off x="3636635" y="1100384"/>
          <a:ext cx="1264547" cy="526396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52DE5E-3FDC-4CDD-90C7-5ECDBFD7AE65}">
      <dsp:nvSpPr>
        <dsp:cNvPr id="0" name=""/>
        <dsp:cNvSpPr/>
      </dsp:nvSpPr>
      <dsp:spPr>
        <a:xfrm>
          <a:off x="3655202" y="87026"/>
          <a:ext cx="1754654" cy="140372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Личная активность ребенка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3696316" y="128140"/>
        <a:ext cx="1672426" cy="1321495"/>
      </dsp:txXfrm>
    </dsp:sp>
    <dsp:sp modelId="{D18339F7-27B8-4FD8-9614-65AFF0A77CE9}">
      <dsp:nvSpPr>
        <dsp:cNvPr id="0" name=""/>
        <dsp:cNvSpPr/>
      </dsp:nvSpPr>
      <dsp:spPr>
        <a:xfrm rot="20650387">
          <a:off x="4773415" y="2394857"/>
          <a:ext cx="1211838" cy="526396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24C17-C5E0-41B1-9F5E-E56CB09E333E}">
      <dsp:nvSpPr>
        <dsp:cNvPr id="0" name=""/>
        <dsp:cNvSpPr/>
      </dsp:nvSpPr>
      <dsp:spPr>
        <a:xfrm>
          <a:off x="5084956" y="1790940"/>
          <a:ext cx="1754654" cy="140372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7030A0"/>
              </a:solidFill>
            </a:rPr>
            <a:t>Воспитательное воздействие окружающих людей</a:t>
          </a:r>
          <a:endParaRPr lang="ru-RU" sz="1400" kern="1200" dirty="0">
            <a:solidFill>
              <a:srgbClr val="7030A0"/>
            </a:solidFill>
          </a:endParaRPr>
        </a:p>
      </dsp:txBody>
      <dsp:txXfrm>
        <a:off x="5126070" y="1832054"/>
        <a:ext cx="1672426" cy="1321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142984"/>
            <a:ext cx="5500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Работа с детьми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физическому воспитанию на основе личностно-ориентированных педагогических технологий.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7130"/>
            <a:ext cx="8643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ДЕТСКИЙ САД ОБЩЕРАЗВИВАЮЩЕГО ВИДА </a:t>
            </a:r>
            <a:r>
              <a:rPr lang="en-US" sz="1400" b="1" dirty="0" smtClean="0">
                <a:solidFill>
                  <a:srgbClr val="002060"/>
                </a:solidFill>
              </a:rPr>
              <a:t>№ 8 «</a:t>
            </a:r>
            <a:r>
              <a:rPr lang="ru-RU" sz="1400" b="1" dirty="0" smtClean="0">
                <a:solidFill>
                  <a:srgbClr val="002060"/>
                </a:solidFill>
              </a:rPr>
              <a:t>РЯБИНКА</a:t>
            </a:r>
            <a:r>
              <a:rPr lang="en-US" sz="1400" b="1" dirty="0" smtClean="0">
                <a:solidFill>
                  <a:srgbClr val="002060"/>
                </a:solidFill>
              </a:rPr>
              <a:t>» </a:t>
            </a:r>
            <a:r>
              <a:rPr lang="ru-RU" sz="1400" b="1" dirty="0" smtClean="0">
                <a:solidFill>
                  <a:srgbClr val="002060"/>
                </a:solidFill>
              </a:rPr>
              <a:t>ГОРОДА БЕЛОРЕЧЕНСКА МУНИЦИПАЛЬНОГО ОБРАЗОВАНИЯ БЕЛОРЕЧЕНСКИЙ РАЙОН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12" y="5929330"/>
            <a:ext cx="26204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Инструктор по физкультуре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Серова Ю.В.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ОСТОРОЖНО ДЕТИ Записи в рубрике ОСТОРОЖНО ДЕТИ Дневник Нескучная_мам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714620"/>
            <a:ext cx="492922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7686" y="65766"/>
            <a:ext cx="47863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002060"/>
                </a:solidFill>
              </a:rPr>
              <a:t>Ребенок воспитывается разными случайностями, его окружающими. Педагогика должна дать направление этим случайностям.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</a:rPr>
              <a:t>В. Ф. Одоевский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0"/>
            <a:ext cx="8858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Педагогическая технология 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rgbClr val="002060"/>
                </a:solidFill>
              </a:rPr>
              <a:t>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есть организационно - методический инструментарий педагогического процесса (Б.Т.Лихачёв).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833586" y="27146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7036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Фундаментальная идея личностно-ориентированных технологий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8449" y="1052736"/>
            <a:ext cx="2256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Состоит в переходе: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34647881"/>
              </p:ext>
            </p:extLst>
          </p:nvPr>
        </p:nvGraphicFramePr>
        <p:xfrm>
          <a:off x="539552" y="1541964"/>
          <a:ext cx="7632848" cy="4593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4952022"/>
              </p:ext>
            </p:extLst>
          </p:nvPr>
        </p:nvGraphicFramePr>
        <p:xfrm>
          <a:off x="1331640" y="285728"/>
          <a:ext cx="6840760" cy="4583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719" y="4869160"/>
            <a:ext cx="85575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Необходимые умения:</a:t>
            </a:r>
          </a:p>
          <a:p>
            <a:endParaRPr lang="ru-RU" dirty="0" smtClean="0"/>
          </a:p>
          <a:p>
            <a:pPr marL="342900" indent="-342900"/>
            <a:r>
              <a:rPr lang="ru-RU" dirty="0" smtClean="0">
                <a:solidFill>
                  <a:srgbClr val="7030A0"/>
                </a:solidFill>
              </a:rPr>
              <a:t>1. Самостоятельно приобретать новые и творчески использовать имеющиеся знания.</a:t>
            </a:r>
          </a:p>
          <a:p>
            <a:pPr marL="342900" indent="-342900"/>
            <a:r>
              <a:rPr lang="ru-RU" dirty="0" smtClean="0">
                <a:solidFill>
                  <a:srgbClr val="990000"/>
                </a:solidFill>
              </a:rPr>
              <a:t>2. Принимать самостоятельные и ответственные решения.</a:t>
            </a:r>
          </a:p>
          <a:p>
            <a:pPr marL="342900" indent="-342900"/>
            <a:r>
              <a:rPr lang="ru-RU" dirty="0" smtClean="0">
                <a:solidFill>
                  <a:srgbClr val="006600"/>
                </a:solidFill>
              </a:rPr>
              <a:t>3. Принимать ответственность за себя и свое окружение.</a:t>
            </a:r>
          </a:p>
          <a:p>
            <a:pPr marL="342900" indent="-342900"/>
            <a:r>
              <a:rPr lang="ru-RU" dirty="0" smtClean="0">
                <a:solidFill>
                  <a:srgbClr val="FF3300"/>
                </a:solidFill>
              </a:rPr>
              <a:t>4. Сотрудничества.</a:t>
            </a:r>
            <a:endParaRPr lang="ru-RU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5 March 2013 Мамы и пап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642918"/>
            <a:ext cx="6215056" cy="4143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14678" y="4929198"/>
            <a:ext cx="3200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111</TotalTime>
  <Words>189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123</cp:lastModifiedBy>
  <cp:revision>15</cp:revision>
  <dcterms:created xsi:type="dcterms:W3CDTF">2015-02-03T15:14:44Z</dcterms:created>
  <dcterms:modified xsi:type="dcterms:W3CDTF">2018-10-10T07:28:31Z</dcterms:modified>
</cp:coreProperties>
</file>