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6858000" cy="9144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316" y="-1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0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3175" y="0"/>
            <a:ext cx="6858000" cy="9144000"/>
            <a:chOff x="3175" y="0"/>
            <a:chExt cx="6858000" cy="9144000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" y="0"/>
              <a:ext cx="6858000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" name="Группа 1"/>
            <p:cNvGrpSpPr/>
            <p:nvPr/>
          </p:nvGrpSpPr>
          <p:grpSpPr>
            <a:xfrm>
              <a:off x="800467" y="505522"/>
              <a:ext cx="5508853" cy="7617522"/>
              <a:chOff x="800467" y="505522"/>
              <a:chExt cx="5508853" cy="7617522"/>
            </a:xfrm>
          </p:grpSpPr>
          <p:pic>
            <p:nvPicPr>
              <p:cNvPr id="7" name="Picture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48750" y="505522"/>
                <a:ext cx="2343744" cy="2330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74808" y="3334147"/>
                <a:ext cx="4505325" cy="12319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60848" y="2091293"/>
                <a:ext cx="1816100" cy="7445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" name="Picture 3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7096" y="2091293"/>
                <a:ext cx="4949825" cy="23653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0467" y="1053108"/>
                <a:ext cx="1260029" cy="16651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Прямоугольник 7"/>
              <p:cNvSpPr/>
              <p:nvPr/>
            </p:nvSpPr>
            <p:spPr>
              <a:xfrm>
                <a:off x="4647254" y="4572000"/>
                <a:ext cx="134524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r">
                  <a:defRPr/>
                </a:pPr>
                <a:r>
                  <a:rPr lang="ru-RU" b="1" i="1" dirty="0" smtClean="0">
                    <a:solidFill>
                      <a:srgbClr val="4F81BD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МАРТ 2020</a:t>
                </a:r>
              </a:p>
              <a:p>
                <a:pPr lvl="0" algn="r">
                  <a:defRPr/>
                </a:pPr>
                <a:r>
                  <a:rPr lang="ru-RU" b="1" i="1" dirty="0" smtClean="0">
                    <a:solidFill>
                      <a:srgbClr val="4F81BD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2 выпуск</a:t>
                </a:r>
                <a:endParaRPr lang="ru-RU" b="1" i="1" dirty="0">
                  <a:solidFill>
                    <a:srgbClr val="4F81BD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909776" y="5076056"/>
                <a:ext cx="5399544" cy="3046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ru-RU" sz="2000" b="1" u="sng" dirty="0" smtClean="0">
                    <a:solidFill>
                      <a:srgbClr val="660066"/>
                    </a:solidFill>
                    <a:latin typeface="Times New Roman" pitchFamily="18" charset="0"/>
                    <a:cs typeface="Times New Roman" pitchFamily="18" charset="0"/>
                  </a:rPr>
                  <a:t>В нашем номере:</a:t>
                </a:r>
                <a:endParaRPr 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  <a:buFontTx/>
                  <a:buChar char="-"/>
                  <a:defRPr/>
                </a:pPr>
                <a:r>
                  <a:rPr lang="ru-RU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«Огород на подоконнике»  (конкурс </a:t>
                </a: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в нашем саду)</a:t>
                </a: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-  Участие нашего учреждения в </a:t>
                </a:r>
                <a:r>
                  <a:rPr lang="ru-RU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Экомарафоне</a:t>
                </a:r>
                <a:r>
                  <a:rPr lang="ru-RU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«Сдай макулатуру – спаси дерево!»</a:t>
                </a: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- Памятка для родителей: «Профилактика вирусных инфекций»</a:t>
                </a:r>
                <a:endParaRPr lang="ru-RU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" y="0"/>
            <a:ext cx="6858000" cy="9144000"/>
            <a:chOff x="-1" y="0"/>
            <a:chExt cx="6858000" cy="9144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88" t="4003" r="5454" b="2179"/>
            <a:stretch/>
          </p:blipFill>
          <p:spPr bwMode="auto">
            <a:xfrm rot="16200000">
              <a:off x="-1143001" y="1143000"/>
              <a:ext cx="9144000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404664" y="4283968"/>
              <a:ext cx="6192688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В марте в нашем саду, с целью создания личностно-ориентированной, творчески развивающей образовательной среды, способствующей формированию у детей мышления направленного на развитие элементарных и естественно-научных представлений о экологической культуры детей, прошёл смотр-конкурса «Огород на подоконнике».</a:t>
              </a:r>
            </a:p>
            <a:p>
              <a:pPr fontAlgn="base"/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Участники конкурса (воспитатели и дети) представили огороды, которые создали с большой любовью и креативностью. Конечно, не обошлось без помощи родителей, которые с радостью предоставили семена для будущего огорода. Ребята подготовили небольшие презентации, в </a:t>
              </a:r>
              <a:r>
                <a:rPr lang="ru-RU" sz="1600" b="1" dirty="0">
                  <a:latin typeface="Times New Roman" pitchFamily="18" charset="0"/>
                  <a:cs typeface="Times New Roman" pitchFamily="18" charset="0"/>
                </a:rPr>
                <a:t>к</a:t>
              </a:r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оторых рассказали что же растёт на их огородах. А воспитатели создали пособия с загадками и поговорками об овощах и фруктах. Так же ребята вели дневники наблюдения за своими растениями и описывали все этапы роста от семени до взрослого растения.</a:t>
              </a:r>
            </a:p>
          </p:txBody>
        </p:sp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4731" y="323528"/>
              <a:ext cx="4992554" cy="37444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7209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1" y="0"/>
            <a:ext cx="6858000" cy="9144000"/>
            <a:chOff x="-1" y="0"/>
            <a:chExt cx="6858000" cy="9144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88" t="4003" r="5454" b="2179"/>
            <a:stretch/>
          </p:blipFill>
          <p:spPr bwMode="auto">
            <a:xfrm rot="16200000">
              <a:off x="-1143001" y="1143000"/>
              <a:ext cx="9144000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67"/>
            <a:stretch/>
          </p:blipFill>
          <p:spPr bwMode="auto">
            <a:xfrm rot="5400000">
              <a:off x="116270" y="4694307"/>
              <a:ext cx="3389671" cy="3145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7075" y="1043608"/>
              <a:ext cx="4343847" cy="3257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23"/>
            <a:stretch/>
          </p:blipFill>
          <p:spPr bwMode="auto">
            <a:xfrm rot="5400000">
              <a:off x="3480125" y="4766607"/>
              <a:ext cx="3354669" cy="30248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7668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" t="4003" r="5454" b="2179"/>
          <a:stretch/>
        </p:blipFill>
        <p:spPr bwMode="auto">
          <a:xfrm rot="16200000">
            <a:off x="-1143001" y="114300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4578" y="899592"/>
            <a:ext cx="58689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Сдай макулатуру – спаси дерево!</a:t>
            </a:r>
          </a:p>
          <a:p>
            <a:endParaRPr lang="ru-RU" sz="24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С целью привлечь внимание людей к ресурсосбережению, а также внести вклад в развитие вторичной переработки отходов, в нашем учреждении прошла акция по сбору макулатуры. С большим энтузиазмом в акции приняли участие воспитанники и родители, которые принесли старые газеты, журналы, картонные упаковки.</a:t>
            </a:r>
            <a:endParaRPr lang="ru-RU" sz="24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433" r="9628"/>
          <a:stretch/>
        </p:blipFill>
        <p:spPr bwMode="auto">
          <a:xfrm>
            <a:off x="1242869" y="5065308"/>
            <a:ext cx="4632394" cy="3251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362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1" y="0"/>
            <a:ext cx="6858000" cy="9144000"/>
            <a:chOff x="-1" y="0"/>
            <a:chExt cx="6858000" cy="9144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88" t="4003" r="5454" b="2179"/>
            <a:stretch/>
          </p:blipFill>
          <p:spPr bwMode="auto">
            <a:xfrm rot="16200000">
              <a:off x="-1143001" y="1143000"/>
              <a:ext cx="9144000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351" y="816158"/>
              <a:ext cx="2863623" cy="38181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133" b="10951"/>
            <a:stretch/>
          </p:blipFill>
          <p:spPr bwMode="auto">
            <a:xfrm>
              <a:off x="331351" y="5004046"/>
              <a:ext cx="3411190" cy="33618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5859" y="539552"/>
              <a:ext cx="3024335" cy="40324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1445" y="4658679"/>
              <a:ext cx="2780427" cy="37072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706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1" y="0"/>
            <a:ext cx="6858000" cy="9144000"/>
            <a:chOff x="-1" y="0"/>
            <a:chExt cx="6858000" cy="9144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88" t="4003" r="5454" b="2179"/>
            <a:stretch/>
          </p:blipFill>
          <p:spPr bwMode="auto">
            <a:xfrm rot="16200000">
              <a:off x="-1143001" y="1143000"/>
              <a:ext cx="9144000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4" r="2236"/>
            <a:stretch/>
          </p:blipFill>
          <p:spPr bwMode="auto">
            <a:xfrm>
              <a:off x="180318" y="2555776"/>
              <a:ext cx="6408712" cy="5680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810351" y="1442557"/>
              <a:ext cx="5585632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Памятка для родителей</a:t>
              </a:r>
            </a:p>
            <a:p>
              <a:pPr algn="ctr"/>
              <a:r>
                <a:rPr lang="ru-RU" sz="2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Профилактика вирусных инфекций</a:t>
              </a:r>
              <a:endPara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409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226</Words>
  <Application>Microsoft Office PowerPoint</Application>
  <PresentationFormat>Экран 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сад 8</dc:creator>
  <cp:lastModifiedBy>User</cp:lastModifiedBy>
  <cp:revision>60</cp:revision>
  <cp:lastPrinted>2020-03-25T08:28:08Z</cp:lastPrinted>
  <dcterms:created xsi:type="dcterms:W3CDTF">2019-03-11T10:32:44Z</dcterms:created>
  <dcterms:modified xsi:type="dcterms:W3CDTF">2020-04-10T17:54:15Z</dcterms:modified>
</cp:coreProperties>
</file>