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16" y="-1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9.jpe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5.jpeg"/><Relationship Id="rId7" Type="http://schemas.microsoft.com/office/2007/relationships/hdphoto" Target="../media/hdphoto6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microsoft.com/office/2007/relationships/hdphoto" Target="../media/hdphoto5.wdp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grpSp>
          <p:nvGrpSpPr>
            <p:cNvPr id="2" name="Группа 1"/>
            <p:cNvGrpSpPr/>
            <p:nvPr/>
          </p:nvGrpSpPr>
          <p:grpSpPr>
            <a:xfrm>
              <a:off x="764703" y="323528"/>
              <a:ext cx="5309866" cy="8355255"/>
              <a:chOff x="764703" y="323528"/>
              <a:chExt cx="5309866" cy="8355255"/>
            </a:xfrm>
          </p:grpSpPr>
          <p:pic>
            <p:nvPicPr>
              <p:cNvPr id="5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77072" y="323528"/>
                <a:ext cx="1938338" cy="1931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80728" y="611560"/>
                <a:ext cx="1115591" cy="14738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340768" y="2699792"/>
                <a:ext cx="4498975" cy="1225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204864" y="1475656"/>
                <a:ext cx="1816100" cy="7445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Прямоугольник 7"/>
              <p:cNvSpPr/>
              <p:nvPr/>
            </p:nvSpPr>
            <p:spPr>
              <a:xfrm>
                <a:off x="2435225" y="3863975"/>
                <a:ext cx="3429000" cy="70802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Ноябрь </a:t>
                </a:r>
                <a:r>
                  <a:rPr lang="ru-RU" sz="2000" b="1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2018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Выпуск 2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64703" y="5724128"/>
                <a:ext cx="5309865" cy="2954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993300"/>
                    </a:solidFill>
                  </a:rPr>
                  <a:t>В нашем номере:</a:t>
                </a:r>
              </a:p>
              <a:p>
                <a:pPr>
                  <a:lnSpc>
                    <a:spcPct val="150000"/>
                  </a:lnSpc>
                  <a:buFontTx/>
                  <a:buChar char="-"/>
                </a:pPr>
                <a:r>
                  <a:rPr lang="ru-RU" b="1" dirty="0" smtClean="0"/>
                  <a:t> Интересное представления для ребят «Секреты здорового питания»</a:t>
                </a:r>
              </a:p>
              <a:p>
                <a:pPr>
                  <a:lnSpc>
                    <a:spcPct val="150000"/>
                  </a:lnSpc>
                  <a:buFontTx/>
                  <a:buChar char="-"/>
                </a:pPr>
                <a:r>
                  <a:rPr lang="ru-RU" b="1" dirty="0" smtClean="0"/>
                  <a:t> Экскурсия в библиотеку группы №10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b="1" dirty="0" smtClean="0"/>
                  <a:t>- Мероприятия посвящённые Дню Матери.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b="1" dirty="0" smtClean="0"/>
                  <a:t>- Родителям на заметку: Влияние музыки на психику ребёнка.</a:t>
                </a:r>
                <a:endParaRPr lang="ru-RU" b="1" dirty="0"/>
              </a:p>
            </p:txBody>
          </p:sp>
          <p:pic>
            <p:nvPicPr>
              <p:cNvPr id="3" name="Picture 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124744" y="1619672"/>
                <a:ext cx="4949825" cy="2365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46" name="Picture 2" descr="http://www.coollady.ru/pic/0002/038/07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12976" y="4211960"/>
                <a:ext cx="1659903" cy="208823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pic>
          <p:nvPicPr>
            <p:cNvPr id="3" name="Рисунок 2" descr="C:\Users\сад 8\AppData\Local\Temp\Rar$DIa0.187\IMG_0802-13-12-18-12-47.JPG"/>
            <p:cNvPicPr/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0" y="467544"/>
              <a:ext cx="3199869" cy="2401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3" descr="C:\Users\сад 8\AppData\Local\Temp\Rar$DIa0.051\IMG_0810-13-12-18-12-47.JPG"/>
            <p:cNvPicPr/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626" y="3015612"/>
              <a:ext cx="2553328" cy="3402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4" descr="C:\Users\сад 8\AppData\Local\Microsoft\Windows\Temporary Internet Files\Content.Word\IMG_0815-13-12-18-12-47.jpg"/>
            <p:cNvPicPr/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640" y="187413"/>
              <a:ext cx="3096344" cy="2903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5" descr="C:\Users\сад 8\AppData\Local\Microsoft\Windows\Temporary Internet Files\Content.Word\IMG_0818-13-12-18-12-47.jpg"/>
            <p:cNvPicPr/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626" y="6417705"/>
              <a:ext cx="2852413" cy="2567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692696" y="3121603"/>
              <a:ext cx="3143870" cy="5632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/>
                <a:t>Очень познавательное мероприятие «Секреты здорового питания» состоялось 14 </a:t>
              </a:r>
              <a:r>
                <a:rPr lang="ru-RU" sz="2000" b="1" dirty="0"/>
                <a:t>ноября </a:t>
              </a:r>
              <a:r>
                <a:rPr lang="ru-RU" sz="2000" b="1" dirty="0" smtClean="0"/>
                <a:t> в нашем саду. Музыкальные руководители Колмакова В.А. и Горохова Е.Г. провели  интересную викторину «Что вы знаете о полезном питании?», а также подготовили с ребятами подготовительных к школе групп театрализованную сказку «Как Айболит помог вылечить Машу и Ваню». </a:t>
              </a:r>
              <a:endParaRPr lang="ru-RU" sz="2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pic>
          <p:nvPicPr>
            <p:cNvPr id="4097" name="Picture 1"/>
            <p:cNvPicPr>
              <a:picLocks noChangeAspect="1" noChangeArrowheads="1"/>
            </p:cNvPicPr>
            <p:nvPr/>
          </p:nvPicPr>
          <p:blipFill>
            <a:blip r:embed="rId3" cstate="print">
              <a:lum bright="10000" contrast="10000"/>
            </a:blip>
            <a:srcRect l="1" t="32468" r="10859" b="-1019"/>
            <a:stretch>
              <a:fillRect/>
            </a:stretch>
          </p:blipFill>
          <p:spPr bwMode="auto">
            <a:xfrm>
              <a:off x="700336" y="6972994"/>
              <a:ext cx="2947291" cy="172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t="10868" b="13865"/>
            <a:stretch>
              <a:fillRect/>
            </a:stretch>
          </p:blipFill>
          <p:spPr bwMode="auto">
            <a:xfrm>
              <a:off x="4022626" y="6749394"/>
              <a:ext cx="2296584" cy="2304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95986" y="477094"/>
              <a:ext cx="2700300" cy="36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" name="Прямоугольник 1"/>
            <p:cNvSpPr/>
            <p:nvPr/>
          </p:nvSpPr>
          <p:spPr>
            <a:xfrm>
              <a:off x="692696" y="683568"/>
              <a:ext cx="34290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i="1" dirty="0">
                  <a:solidFill>
                    <a:srgbClr val="C00000"/>
                  </a:solidFill>
                </a:rPr>
                <a:t>В библиотеке для ребят</a:t>
              </a:r>
            </a:p>
            <a:p>
              <a:r>
                <a:rPr lang="ru-RU" b="1" i="1" dirty="0">
                  <a:solidFill>
                    <a:srgbClr val="C00000"/>
                  </a:solidFill>
                </a:rPr>
                <a:t>На полках книги в ряд стоят.</a:t>
              </a:r>
            </a:p>
            <a:p>
              <a:r>
                <a:rPr lang="ru-RU" b="1" i="1" dirty="0">
                  <a:solidFill>
                    <a:srgbClr val="C00000"/>
                  </a:solidFill>
                </a:rPr>
                <a:t>Бери, читай и много знай,</a:t>
              </a:r>
            </a:p>
            <a:p>
              <a:r>
                <a:rPr lang="ru-RU" b="1" i="1" dirty="0">
                  <a:solidFill>
                    <a:srgbClr val="C00000"/>
                  </a:solidFill>
                </a:rPr>
                <a:t>Но книгу ты не обижай.</a:t>
              </a:r>
            </a:p>
            <a:p>
              <a:r>
                <a:rPr lang="ru-RU" b="1" i="1" dirty="0">
                  <a:solidFill>
                    <a:srgbClr val="C00000"/>
                  </a:solidFill>
                </a:rPr>
                <a:t>Она откроет мир большой,</a:t>
              </a:r>
            </a:p>
            <a:p>
              <a:r>
                <a:rPr lang="ru-RU" b="1" i="1" dirty="0">
                  <a:solidFill>
                    <a:srgbClr val="C00000"/>
                  </a:solidFill>
                </a:rPr>
                <a:t>А если сделаешь больной</a:t>
              </a:r>
            </a:p>
            <a:p>
              <a:r>
                <a:rPr lang="ru-RU" b="1" i="1" dirty="0">
                  <a:solidFill>
                    <a:srgbClr val="C00000"/>
                  </a:solidFill>
                </a:rPr>
                <a:t>Ты книжку – навсегда</a:t>
              </a:r>
            </a:p>
            <a:p>
              <a:r>
                <a:rPr lang="ru-RU" b="1" i="1" dirty="0">
                  <a:solidFill>
                    <a:srgbClr val="C00000"/>
                  </a:solidFill>
                </a:rPr>
                <a:t>Страницы замолчат тогда.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692696" y="2951736"/>
              <a:ext cx="3429000" cy="14773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/>
                <a:t>Каждый ребёнок с детства знает: "Книга - друг человека". </a:t>
              </a:r>
              <a:endParaRPr lang="ru-RU" b="1" dirty="0" smtClean="0"/>
            </a:p>
            <a:p>
              <a:r>
                <a:rPr lang="ru-RU" b="1" dirty="0" smtClean="0"/>
                <a:t>С </a:t>
              </a:r>
              <a:r>
                <a:rPr lang="ru-RU" b="1" dirty="0"/>
                <a:t>самого раннего детства родители, воспитатели читают детям книги. 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66242" y="4442435"/>
              <a:ext cx="5663398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С целью </a:t>
              </a:r>
              <a:r>
                <a:rPr lang="ru-RU" b="1" dirty="0"/>
                <a:t>расширения знаний дошкольников о книгах, дети </a:t>
              </a:r>
              <a:r>
                <a:rPr lang="ru-RU" b="1" dirty="0" smtClean="0"/>
                <a:t>подготовительной к школе  </a:t>
              </a:r>
              <a:r>
                <a:rPr lang="ru-RU" b="1" dirty="0"/>
                <a:t>группы </a:t>
              </a:r>
              <a:r>
                <a:rPr lang="ru-RU" b="1" dirty="0" smtClean="0"/>
                <a:t>№10 посетили Детско-юношескую библиотеку нашего </a:t>
              </a:r>
              <a:r>
                <a:rPr lang="ru-RU" b="1" dirty="0"/>
                <a:t>города. Работники библиотеки радушно встретили ребят и предложили совершить увлекательное путешествие в мир книг. В конце экскурсии все ребята пообещали быть хорошими и аккуратными читателями и часто приходить в гости в царство книжных сокровищ.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393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3522" y="5079295"/>
              <a:ext cx="2249374" cy="2272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 l="15430" t="31518" b="31866"/>
            <a:stretch/>
          </p:blipFill>
          <p:spPr bwMode="auto">
            <a:xfrm>
              <a:off x="1124745" y="7341043"/>
              <a:ext cx="2764684" cy="159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2896" y="5063867"/>
              <a:ext cx="3411744" cy="1731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" name="Прямоугольник 1"/>
            <p:cNvSpPr/>
            <p:nvPr/>
          </p:nvSpPr>
          <p:spPr>
            <a:xfrm>
              <a:off x="692696" y="539552"/>
              <a:ext cx="5544616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>
                  <a:solidFill>
                    <a:srgbClr val="800000"/>
                  </a:solidFill>
                </a:rPr>
                <a:t>Среди многочисленных праздников, отмечаемых в нашей стране, День Матери занимает особое место. Это праздник, к которому никто не может остаться равнодушным. В этот день хочется сказать слова благодарности всем Матерям, которые дарят детям любовь, добро, нежность и ласку</a:t>
              </a:r>
              <a:r>
                <a:rPr lang="ru-RU" sz="1600" b="1" dirty="0" smtClean="0">
                  <a:solidFill>
                    <a:srgbClr val="800000"/>
                  </a:solidFill>
                </a:rPr>
                <a:t>.</a:t>
              </a:r>
            </a:p>
            <a:p>
              <a:r>
                <a:rPr lang="ru-RU" sz="1600" b="1" dirty="0">
                  <a:solidFill>
                    <a:srgbClr val="800000"/>
                  </a:solidFill>
                </a:rPr>
                <a:t> День Матери в дошкольном учреждении проходит очень ярко, трепетно и интересно. В нашем детском саду происходят различные мероприятия, посвященные этому дню. В </a:t>
              </a:r>
              <a:r>
                <a:rPr lang="ru-RU" sz="1600" b="1" dirty="0" smtClean="0">
                  <a:solidFill>
                    <a:srgbClr val="800000"/>
                  </a:solidFill>
                </a:rPr>
                <a:t>группах </a:t>
              </a:r>
              <a:r>
                <a:rPr lang="ru-RU" sz="1600" b="1" dirty="0">
                  <a:solidFill>
                    <a:srgbClr val="800000"/>
                  </a:solidFill>
                </a:rPr>
                <a:t>прошли праздничные мероприятия для любимых мам, где главными участниками стали мамы. Это родительская гостиная </a:t>
              </a:r>
              <a:r>
                <a:rPr lang="ru-RU" sz="1600" b="1" dirty="0" smtClean="0">
                  <a:solidFill>
                    <a:srgbClr val="800000"/>
                  </a:solidFill>
                </a:rPr>
                <a:t>«</a:t>
              </a:r>
              <a:r>
                <a:rPr lang="ru-RU" sz="1600" b="1" dirty="0">
                  <a:solidFill>
                    <a:srgbClr val="800000"/>
                  </a:solidFill>
                </a:rPr>
                <a:t>Посиделки с мамами» и музыкально-литературная композиция </a:t>
              </a:r>
              <a:r>
                <a:rPr lang="ru-RU" sz="1600" b="1" dirty="0" smtClean="0">
                  <a:solidFill>
                    <a:srgbClr val="800000"/>
                  </a:solidFill>
                </a:rPr>
                <a:t>«</a:t>
              </a:r>
              <a:r>
                <a:rPr lang="ru-RU" sz="1600" b="1" dirty="0">
                  <a:solidFill>
                    <a:srgbClr val="800000"/>
                  </a:solidFill>
                </a:rPr>
                <a:t>Самая лучшая мама на свете». </a:t>
              </a:r>
              <a:r>
                <a:rPr lang="ru-RU" sz="1600" b="1" dirty="0" smtClean="0">
                  <a:solidFill>
                    <a:srgbClr val="800000"/>
                  </a:solidFill>
                </a:rPr>
                <a:t>Мамы </a:t>
              </a:r>
              <a:r>
                <a:rPr lang="ru-RU" sz="1600" b="1" dirty="0">
                  <a:solidFill>
                    <a:srgbClr val="800000"/>
                  </a:solidFill>
                </a:rPr>
                <a:t>имели возможность поиграть вместе с детьми, рассказать о своих увлечениях и хобби, пообщаться друг с другом, поделиться опытом, просто расслабиться в привычной для детей обстановке, а дети порадовать их красивыми песнями, веселыми танцами, трогательными стихами и поздравлениями.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8" cstate="print">
              <a:lum bright="-10000"/>
            </a:blip>
            <a:srcRect l="18338" t="17977" r="11878" b="38408"/>
            <a:stretch>
              <a:fillRect/>
            </a:stretch>
          </p:blipFill>
          <p:spPr bwMode="auto">
            <a:xfrm>
              <a:off x="4210348" y="6795297"/>
              <a:ext cx="2343800" cy="1953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0017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736x/ed/00/ec/ed00eca6ee4f8ee719734a7e9f645c8f--border-templates-page-bord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 l="3823" t="2751" r="3238" b="1963"/>
          <a:stretch>
            <a:fillRect/>
          </a:stretch>
        </p:blipFill>
        <p:spPr bwMode="auto">
          <a:xfrm>
            <a:off x="0" y="0"/>
            <a:ext cx="6858000" cy="9170370"/>
          </a:xfrm>
          <a:prstGeom prst="rect">
            <a:avLst/>
          </a:prstGeom>
          <a:noFill/>
        </p:spPr>
      </p:pic>
      <p:pic>
        <p:nvPicPr>
          <p:cNvPr id="2050" name="Picture 2" descr="http://www.2099.ru/wp-content/uploads/2013/09/7.jpg"/>
          <p:cNvPicPr>
            <a:picLocks noChangeAspect="1" noChangeArrowheads="1"/>
          </p:cNvPicPr>
          <p:nvPr/>
        </p:nvPicPr>
        <p:blipFill>
          <a:blip r:embed="rId3" cstate="print"/>
          <a:srcRect l="782"/>
          <a:stretch>
            <a:fillRect/>
          </a:stretch>
        </p:blipFill>
        <p:spPr bwMode="auto">
          <a:xfrm>
            <a:off x="0" y="-1"/>
            <a:ext cx="6858000" cy="9144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245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444</TotalTime>
  <Words>369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User</cp:lastModifiedBy>
  <cp:revision>40</cp:revision>
  <dcterms:created xsi:type="dcterms:W3CDTF">2018-12-03T10:11:50Z</dcterms:created>
  <dcterms:modified xsi:type="dcterms:W3CDTF">2018-12-18T17:19:12Z</dcterms:modified>
</cp:coreProperties>
</file>