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dream-wallpaper.com/free-wallpaper/art-wallpaper/bulletin-board-wallpaper/1280x1024/free-wallpaper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6" t="2007" r="25400" b="9683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DCIM\101CASIO\CIMG7550.JPG"/>
          <p:cNvPicPr>
            <a:picLocks noChangeAspect="1" noChangeArrowheads="1"/>
          </p:cNvPicPr>
          <p:nvPr/>
        </p:nvPicPr>
        <p:blipFill>
          <a:blip r:embed="rId3" cstate="print"/>
          <a:srcRect l="7126"/>
          <a:stretch>
            <a:fillRect/>
          </a:stretch>
        </p:blipFill>
        <p:spPr bwMode="auto">
          <a:xfrm>
            <a:off x="0" y="6084168"/>
            <a:ext cx="3789040" cy="3059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:\DCIM\101CASIO\CIMG75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9" y="6516216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F:\DCIM\101MSDCF\DSC096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6011" y="1010140"/>
            <a:ext cx="4317099" cy="3237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F:\DCIM\101MSDCF\DSC096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25553" y="3059832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340768" y="251520"/>
            <a:ext cx="46394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Спортивное развлечение в средних группах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«Малыши-крепыши»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5064" y="5868144"/>
            <a:ext cx="2342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У медведя во бору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Грибы, ягоды беру!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664" y="4499992"/>
            <a:ext cx="23807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Малыши-крепыши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дружные ребята.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Малыши-крепыши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делают зарядку!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78164" y="1403648"/>
            <a:ext cx="26798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Едет поезд голубой –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Круглые колесики.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А в вагончиках сидят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</a:rPr>
              <a:t>Носики-курносики</a:t>
            </a:r>
            <a:r>
              <a:rPr lang="ru-RU" sz="2000" b="1" i="1" dirty="0" smtClean="0">
                <a:solidFill>
                  <a:srgbClr val="7030A0"/>
                </a:solidFill>
              </a:rPr>
              <a:t>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www.dream-wallpaper.com/free-wallpaper/art-wallpaper/bulletin-board-wallpaper/1280x1024/free-wallpaper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6" t="2007" r="26545" b="9683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DCIM\101MSDCF\DSC096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46529">
            <a:off x="2953532" y="858725"/>
            <a:ext cx="4251089" cy="3188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F:\DCIM\101MSDCF\DSC096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20251">
            <a:off x="-449531" y="747446"/>
            <a:ext cx="4359966" cy="3269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F:\DCIM\101CASIO\CIMG7553.JPG"/>
          <p:cNvPicPr>
            <a:picLocks noChangeAspect="1" noChangeArrowheads="1"/>
          </p:cNvPicPr>
          <p:nvPr/>
        </p:nvPicPr>
        <p:blipFill>
          <a:blip r:embed="rId5" cstate="print"/>
          <a:srcRect t="17883"/>
          <a:stretch>
            <a:fillRect/>
          </a:stretch>
        </p:blipFill>
        <p:spPr bwMode="auto">
          <a:xfrm>
            <a:off x="620688" y="5076056"/>
            <a:ext cx="5517233" cy="339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78513" y="8388424"/>
            <a:ext cx="3774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Кушай яблоко спелое, ароматное.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Будут щечки  яркие, румяные!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3270" y="4440178"/>
            <a:ext cx="50960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На прогулку самокат взять сегодня надо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Прокачу на нем ребят с ветерком до сада.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65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дет. сад №8</dc:creator>
  <cp:lastModifiedBy>дет. сад №8</cp:lastModifiedBy>
  <cp:revision>8</cp:revision>
  <dcterms:created xsi:type="dcterms:W3CDTF">2016-06-21T11:03:45Z</dcterms:created>
  <dcterms:modified xsi:type="dcterms:W3CDTF">2016-06-21T11:57:15Z</dcterms:modified>
</cp:coreProperties>
</file>