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2334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5009E9-B902-4128-A50D-5B33E8F1EFD3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15C21E3-30B7-4F0E-A883-AD3A4792E975}">
      <dgm:prSet phldrT="[Текст]"/>
      <dgm:spPr/>
      <dgm:t>
        <a:bodyPr/>
        <a:lstStyle/>
        <a:p>
          <a:r>
            <a:rPr lang="ru-RU" dirty="0" smtClean="0"/>
            <a:t>сердечно-сосудистая система</a:t>
          </a:r>
          <a:endParaRPr lang="ru-RU" dirty="0"/>
        </a:p>
      </dgm:t>
    </dgm:pt>
    <dgm:pt modelId="{BA91F8A1-6F5B-46D3-A94A-3356602606BD}" type="parTrans" cxnId="{34D03E22-1199-461B-AA61-51A2A2B72DA6}">
      <dgm:prSet/>
      <dgm:spPr/>
      <dgm:t>
        <a:bodyPr/>
        <a:lstStyle/>
        <a:p>
          <a:endParaRPr lang="ru-RU"/>
        </a:p>
      </dgm:t>
    </dgm:pt>
    <dgm:pt modelId="{0578A818-7F4F-47B1-B422-7086CE9166AA}" type="sibTrans" cxnId="{34D03E22-1199-461B-AA61-51A2A2B72DA6}">
      <dgm:prSet/>
      <dgm:spPr/>
      <dgm:t>
        <a:bodyPr/>
        <a:lstStyle/>
        <a:p>
          <a:endParaRPr lang="ru-RU"/>
        </a:p>
      </dgm:t>
    </dgm:pt>
    <dgm:pt modelId="{00A6EC29-582A-4A12-B1B9-241F51752CF0}">
      <dgm:prSet phldrT="[Текст]"/>
      <dgm:spPr/>
      <dgm:t>
        <a:bodyPr/>
        <a:lstStyle/>
        <a:p>
          <a:r>
            <a:rPr lang="ru-RU" dirty="0" smtClean="0"/>
            <a:t>дыхание</a:t>
          </a:r>
          <a:endParaRPr lang="ru-RU" dirty="0"/>
        </a:p>
      </dgm:t>
    </dgm:pt>
    <dgm:pt modelId="{B72B17A6-87F8-4F08-BC91-8AA0C02A00DB}" type="parTrans" cxnId="{5ABD013D-005E-4FB7-B901-ED6995F26443}">
      <dgm:prSet/>
      <dgm:spPr/>
      <dgm:t>
        <a:bodyPr/>
        <a:lstStyle/>
        <a:p>
          <a:endParaRPr lang="ru-RU"/>
        </a:p>
      </dgm:t>
    </dgm:pt>
    <dgm:pt modelId="{5BD1238B-AD13-44A5-B903-3CBD59979A61}" type="sibTrans" cxnId="{5ABD013D-005E-4FB7-B901-ED6995F26443}">
      <dgm:prSet/>
      <dgm:spPr/>
      <dgm:t>
        <a:bodyPr/>
        <a:lstStyle/>
        <a:p>
          <a:endParaRPr lang="ru-RU"/>
        </a:p>
      </dgm:t>
    </dgm:pt>
    <dgm:pt modelId="{43986993-6BB2-4768-A5C1-FA8290432C96}">
      <dgm:prSet phldrT="[Текст]"/>
      <dgm:spPr/>
      <dgm:t>
        <a:bodyPr/>
        <a:lstStyle/>
        <a:p>
          <a:r>
            <a:rPr lang="ru-RU" dirty="0" smtClean="0"/>
            <a:t>Обмен веществ</a:t>
          </a:r>
          <a:endParaRPr lang="ru-RU" dirty="0"/>
        </a:p>
      </dgm:t>
    </dgm:pt>
    <dgm:pt modelId="{FFF5E81B-4617-4275-9598-3BA602030384}" type="parTrans" cxnId="{0F89DA9F-429B-4CF1-959A-446F4F50714B}">
      <dgm:prSet/>
      <dgm:spPr/>
      <dgm:t>
        <a:bodyPr/>
        <a:lstStyle/>
        <a:p>
          <a:endParaRPr lang="ru-RU"/>
        </a:p>
      </dgm:t>
    </dgm:pt>
    <dgm:pt modelId="{BA736ABB-EC1A-4BDE-855E-C142509196E8}" type="sibTrans" cxnId="{0F89DA9F-429B-4CF1-959A-446F4F50714B}">
      <dgm:prSet/>
      <dgm:spPr/>
      <dgm:t>
        <a:bodyPr/>
        <a:lstStyle/>
        <a:p>
          <a:endParaRPr lang="ru-RU"/>
        </a:p>
      </dgm:t>
    </dgm:pt>
    <dgm:pt modelId="{E0405143-0A7A-4394-8EC0-D3DCBD4AA1D3}">
      <dgm:prSet phldrT="[Текст]"/>
      <dgm:spPr/>
      <dgm:t>
        <a:bodyPr/>
        <a:lstStyle/>
        <a:p>
          <a:r>
            <a:rPr lang="ru-RU" dirty="0" smtClean="0"/>
            <a:t>нервная активность</a:t>
          </a:r>
          <a:endParaRPr lang="ru-RU" dirty="0"/>
        </a:p>
      </dgm:t>
    </dgm:pt>
    <dgm:pt modelId="{FB4CD9DD-E243-403E-BBDC-9F20433FBF20}" type="parTrans" cxnId="{5A0180BD-D8C6-413E-A4BC-9066C503C0CF}">
      <dgm:prSet/>
      <dgm:spPr/>
      <dgm:t>
        <a:bodyPr/>
        <a:lstStyle/>
        <a:p>
          <a:endParaRPr lang="ru-RU"/>
        </a:p>
      </dgm:t>
    </dgm:pt>
    <dgm:pt modelId="{8A8952CA-84DA-4D72-8B32-2530171813DF}" type="sibTrans" cxnId="{5A0180BD-D8C6-413E-A4BC-9066C503C0CF}">
      <dgm:prSet/>
      <dgm:spPr/>
      <dgm:t>
        <a:bodyPr/>
        <a:lstStyle/>
        <a:p>
          <a:endParaRPr lang="ru-RU"/>
        </a:p>
      </dgm:t>
    </dgm:pt>
    <dgm:pt modelId="{C305A961-9060-496B-BAB8-7815585A6DF2}">
      <dgm:prSet/>
      <dgm:spPr/>
      <dgm:t>
        <a:bodyPr/>
        <a:lstStyle/>
        <a:p>
          <a:r>
            <a:rPr lang="ru-RU" smtClean="0"/>
            <a:t>выносливость</a:t>
          </a:r>
          <a:endParaRPr lang="ru-RU"/>
        </a:p>
      </dgm:t>
    </dgm:pt>
    <dgm:pt modelId="{E299F962-DB5C-4AF1-A987-1C28AC0347A0}" type="parTrans" cxnId="{34C99C10-47FD-4FEB-9F20-A8D64B53E824}">
      <dgm:prSet/>
      <dgm:spPr/>
      <dgm:t>
        <a:bodyPr/>
        <a:lstStyle/>
        <a:p>
          <a:endParaRPr lang="ru-RU"/>
        </a:p>
      </dgm:t>
    </dgm:pt>
    <dgm:pt modelId="{59F2EAAF-CDF8-422F-BFAD-5AE78D2CF71C}" type="sibTrans" cxnId="{34C99C10-47FD-4FEB-9F20-A8D64B53E824}">
      <dgm:prSet/>
      <dgm:spPr/>
      <dgm:t>
        <a:bodyPr/>
        <a:lstStyle/>
        <a:p>
          <a:endParaRPr lang="ru-RU"/>
        </a:p>
      </dgm:t>
    </dgm:pt>
    <dgm:pt modelId="{67866C6F-B977-4089-9E7B-9C404C21FF71}" type="pres">
      <dgm:prSet presAssocID="{975009E9-B902-4128-A50D-5B33E8F1EFD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6B2758-B357-4E3E-A703-720ED9B30CB3}" type="pres">
      <dgm:prSet presAssocID="{F15C21E3-30B7-4F0E-A883-AD3A4792E97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4C6D28-6E8C-45CB-8384-6B22B36B26D4}" type="pres">
      <dgm:prSet presAssocID="{0578A818-7F4F-47B1-B422-7086CE9166AA}" presName="sibTrans" presStyleCnt="0"/>
      <dgm:spPr/>
    </dgm:pt>
    <dgm:pt modelId="{420DE957-2A0C-4B30-B7E5-3627B80E0DEB}" type="pres">
      <dgm:prSet presAssocID="{C305A961-9060-496B-BAB8-7815585A6DF2}" presName="node" presStyleLbl="node1" presStyleIdx="1" presStyleCnt="5" custLinFactNeighborX="25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2A0CEA-AE99-4E5C-87EE-4B8438C53760}" type="pres">
      <dgm:prSet presAssocID="{59F2EAAF-CDF8-422F-BFAD-5AE78D2CF71C}" presName="sibTrans" presStyleCnt="0"/>
      <dgm:spPr/>
    </dgm:pt>
    <dgm:pt modelId="{B2A86CDB-6D85-4EDB-B885-A787D1FC79BE}" type="pres">
      <dgm:prSet presAssocID="{00A6EC29-582A-4A12-B1B9-241F51752CF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056D91-8D89-44BA-9487-D9880BED9DDF}" type="pres">
      <dgm:prSet presAssocID="{5BD1238B-AD13-44A5-B903-3CBD59979A61}" presName="sibTrans" presStyleCnt="0"/>
      <dgm:spPr/>
    </dgm:pt>
    <dgm:pt modelId="{02CF6DB6-2049-49D4-B6D8-BC896318EE8C}" type="pres">
      <dgm:prSet presAssocID="{43986993-6BB2-4768-A5C1-FA8290432C9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9208ED-963F-4518-ADE9-83FFC9FA890A}" type="pres">
      <dgm:prSet presAssocID="{BA736ABB-EC1A-4BDE-855E-C142509196E8}" presName="sibTrans" presStyleCnt="0"/>
      <dgm:spPr/>
    </dgm:pt>
    <dgm:pt modelId="{C7C53364-B6C0-4C8E-A529-C5D6CC8B3E22}" type="pres">
      <dgm:prSet presAssocID="{E0405143-0A7A-4394-8EC0-D3DCBD4AA1D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C99C10-47FD-4FEB-9F20-A8D64B53E824}" srcId="{975009E9-B902-4128-A50D-5B33E8F1EFD3}" destId="{C305A961-9060-496B-BAB8-7815585A6DF2}" srcOrd="1" destOrd="0" parTransId="{E299F962-DB5C-4AF1-A987-1C28AC0347A0}" sibTransId="{59F2EAAF-CDF8-422F-BFAD-5AE78D2CF71C}"/>
    <dgm:cxn modelId="{5ABD013D-005E-4FB7-B901-ED6995F26443}" srcId="{975009E9-B902-4128-A50D-5B33E8F1EFD3}" destId="{00A6EC29-582A-4A12-B1B9-241F51752CF0}" srcOrd="2" destOrd="0" parTransId="{B72B17A6-87F8-4F08-BC91-8AA0C02A00DB}" sibTransId="{5BD1238B-AD13-44A5-B903-3CBD59979A61}"/>
    <dgm:cxn modelId="{C9F00317-C207-470E-A9FE-2AB623E90EFB}" type="presOf" srcId="{E0405143-0A7A-4394-8EC0-D3DCBD4AA1D3}" destId="{C7C53364-B6C0-4C8E-A529-C5D6CC8B3E22}" srcOrd="0" destOrd="0" presId="urn:microsoft.com/office/officeart/2005/8/layout/default"/>
    <dgm:cxn modelId="{AA7F408D-8C15-480B-A831-8751B6F7C877}" type="presOf" srcId="{43986993-6BB2-4768-A5C1-FA8290432C96}" destId="{02CF6DB6-2049-49D4-B6D8-BC896318EE8C}" srcOrd="0" destOrd="0" presId="urn:microsoft.com/office/officeart/2005/8/layout/default"/>
    <dgm:cxn modelId="{5C383857-C5D6-41F4-9200-D7ED4D8A99C6}" type="presOf" srcId="{00A6EC29-582A-4A12-B1B9-241F51752CF0}" destId="{B2A86CDB-6D85-4EDB-B885-A787D1FC79BE}" srcOrd="0" destOrd="0" presId="urn:microsoft.com/office/officeart/2005/8/layout/default"/>
    <dgm:cxn modelId="{7F1BE35E-69A3-4083-8045-40288B9898B7}" type="presOf" srcId="{975009E9-B902-4128-A50D-5B33E8F1EFD3}" destId="{67866C6F-B977-4089-9E7B-9C404C21FF71}" srcOrd="0" destOrd="0" presId="urn:microsoft.com/office/officeart/2005/8/layout/default"/>
    <dgm:cxn modelId="{0F89DA9F-429B-4CF1-959A-446F4F50714B}" srcId="{975009E9-B902-4128-A50D-5B33E8F1EFD3}" destId="{43986993-6BB2-4768-A5C1-FA8290432C96}" srcOrd="3" destOrd="0" parTransId="{FFF5E81B-4617-4275-9598-3BA602030384}" sibTransId="{BA736ABB-EC1A-4BDE-855E-C142509196E8}"/>
    <dgm:cxn modelId="{4D63BEC0-6EB4-436B-807B-1EA235490359}" type="presOf" srcId="{F15C21E3-30B7-4F0E-A883-AD3A4792E975}" destId="{906B2758-B357-4E3E-A703-720ED9B30CB3}" srcOrd="0" destOrd="0" presId="urn:microsoft.com/office/officeart/2005/8/layout/default"/>
    <dgm:cxn modelId="{34D03E22-1199-461B-AA61-51A2A2B72DA6}" srcId="{975009E9-B902-4128-A50D-5B33E8F1EFD3}" destId="{F15C21E3-30B7-4F0E-A883-AD3A4792E975}" srcOrd="0" destOrd="0" parTransId="{BA91F8A1-6F5B-46D3-A94A-3356602606BD}" sibTransId="{0578A818-7F4F-47B1-B422-7086CE9166AA}"/>
    <dgm:cxn modelId="{5A0180BD-D8C6-413E-A4BC-9066C503C0CF}" srcId="{975009E9-B902-4128-A50D-5B33E8F1EFD3}" destId="{E0405143-0A7A-4394-8EC0-D3DCBD4AA1D3}" srcOrd="4" destOrd="0" parTransId="{FB4CD9DD-E243-403E-BBDC-9F20433FBF20}" sibTransId="{8A8952CA-84DA-4D72-8B32-2530171813DF}"/>
    <dgm:cxn modelId="{5837E11D-F04A-4F0E-AB5E-BF0DCF26E31E}" type="presOf" srcId="{C305A961-9060-496B-BAB8-7815585A6DF2}" destId="{420DE957-2A0C-4B30-B7E5-3627B80E0DEB}" srcOrd="0" destOrd="0" presId="urn:microsoft.com/office/officeart/2005/8/layout/default"/>
    <dgm:cxn modelId="{99F97C35-337E-4B28-A6EE-33D13FC90D56}" type="presParOf" srcId="{67866C6F-B977-4089-9E7B-9C404C21FF71}" destId="{906B2758-B357-4E3E-A703-720ED9B30CB3}" srcOrd="0" destOrd="0" presId="urn:microsoft.com/office/officeart/2005/8/layout/default"/>
    <dgm:cxn modelId="{86FFD44B-4936-4DCA-BAE4-BE6F5EDBEED2}" type="presParOf" srcId="{67866C6F-B977-4089-9E7B-9C404C21FF71}" destId="{CC4C6D28-6E8C-45CB-8384-6B22B36B26D4}" srcOrd="1" destOrd="0" presId="urn:microsoft.com/office/officeart/2005/8/layout/default"/>
    <dgm:cxn modelId="{8F1FF5C1-F067-4F45-9652-6EF174D96B3B}" type="presParOf" srcId="{67866C6F-B977-4089-9E7B-9C404C21FF71}" destId="{420DE957-2A0C-4B30-B7E5-3627B80E0DEB}" srcOrd="2" destOrd="0" presId="urn:microsoft.com/office/officeart/2005/8/layout/default"/>
    <dgm:cxn modelId="{EE3E4A01-0D4A-48AF-AFE2-1A13A1A0BE5D}" type="presParOf" srcId="{67866C6F-B977-4089-9E7B-9C404C21FF71}" destId="{0E2A0CEA-AE99-4E5C-87EE-4B8438C53760}" srcOrd="3" destOrd="0" presId="urn:microsoft.com/office/officeart/2005/8/layout/default"/>
    <dgm:cxn modelId="{0CE7F032-3586-4349-9FE4-FE777AF0B705}" type="presParOf" srcId="{67866C6F-B977-4089-9E7B-9C404C21FF71}" destId="{B2A86CDB-6D85-4EDB-B885-A787D1FC79BE}" srcOrd="4" destOrd="0" presId="urn:microsoft.com/office/officeart/2005/8/layout/default"/>
    <dgm:cxn modelId="{DD17CE55-DAFB-42E8-98A2-5BDF5FD7B7E3}" type="presParOf" srcId="{67866C6F-B977-4089-9E7B-9C404C21FF71}" destId="{C9056D91-8D89-44BA-9487-D9880BED9DDF}" srcOrd="5" destOrd="0" presId="urn:microsoft.com/office/officeart/2005/8/layout/default"/>
    <dgm:cxn modelId="{CA5CABBE-43C8-4831-BB03-A8B478525E95}" type="presParOf" srcId="{67866C6F-B977-4089-9E7B-9C404C21FF71}" destId="{02CF6DB6-2049-49D4-B6D8-BC896318EE8C}" srcOrd="6" destOrd="0" presId="urn:microsoft.com/office/officeart/2005/8/layout/default"/>
    <dgm:cxn modelId="{6A7BBB54-000B-4938-AC1F-2B146F093A4F}" type="presParOf" srcId="{67866C6F-B977-4089-9E7B-9C404C21FF71}" destId="{AE9208ED-963F-4518-ADE9-83FFC9FA890A}" srcOrd="7" destOrd="0" presId="urn:microsoft.com/office/officeart/2005/8/layout/default"/>
    <dgm:cxn modelId="{CA097467-73C9-4177-9CEF-626292E42D56}" type="presParOf" srcId="{67866C6F-B977-4089-9E7B-9C404C21FF71}" destId="{C7C53364-B6C0-4C8E-A529-C5D6CC8B3E2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0F40A3-9D19-417A-A984-9B69FA22B567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49D318A-57E3-4724-B4CF-010067745FD9}">
      <dgm:prSet phldrT="[Текст]" custT="1"/>
      <dgm:spPr/>
      <dgm:t>
        <a:bodyPr/>
        <a:lstStyle/>
        <a:p>
          <a:r>
            <a:rPr lang="ru-RU" sz="1800" b="0" i="0" dirty="0" smtClean="0">
              <a:solidFill>
                <a:srgbClr val="002060"/>
              </a:solidFill>
            </a:rPr>
            <a:t>Развитие выносливости, ловкости, координации движений, навыков самоорганизации;</a:t>
          </a:r>
          <a:endParaRPr lang="ru-RU" sz="1800" dirty="0">
            <a:solidFill>
              <a:srgbClr val="002060"/>
            </a:solidFill>
          </a:endParaRPr>
        </a:p>
      </dgm:t>
    </dgm:pt>
    <dgm:pt modelId="{70D58186-39BB-4889-89D2-AF678392051B}" type="parTrans" cxnId="{957BEE21-F086-4342-9626-08B9FFCA3C0A}">
      <dgm:prSet/>
      <dgm:spPr/>
      <dgm:t>
        <a:bodyPr/>
        <a:lstStyle/>
        <a:p>
          <a:endParaRPr lang="ru-RU"/>
        </a:p>
      </dgm:t>
    </dgm:pt>
    <dgm:pt modelId="{A19D9475-84D4-4F64-A780-E2A9A115050D}" type="sibTrans" cxnId="{957BEE21-F086-4342-9626-08B9FFCA3C0A}">
      <dgm:prSet/>
      <dgm:spPr/>
      <dgm:t>
        <a:bodyPr/>
        <a:lstStyle/>
        <a:p>
          <a:endParaRPr lang="ru-RU"/>
        </a:p>
      </dgm:t>
    </dgm:pt>
    <dgm:pt modelId="{477ECB1E-46CA-467B-9594-E304C71A13BC}">
      <dgm:prSet phldrT="[Текст]" custT="1"/>
      <dgm:spPr/>
      <dgm:t>
        <a:bodyPr/>
        <a:lstStyle/>
        <a:p>
          <a:r>
            <a:rPr lang="ru-RU" sz="1800" b="0" i="0" dirty="0" smtClean="0">
              <a:solidFill>
                <a:srgbClr val="002060"/>
              </a:solidFill>
            </a:rPr>
            <a:t>Воспитание любознательности, ответственного отношения к прогулкам на природе, чувства коллективизма, взаимопомощи</a:t>
          </a:r>
          <a:endParaRPr lang="ru-RU" sz="1800" dirty="0">
            <a:solidFill>
              <a:srgbClr val="002060"/>
            </a:solidFill>
          </a:endParaRPr>
        </a:p>
      </dgm:t>
    </dgm:pt>
    <dgm:pt modelId="{258D40FE-F01B-417F-8470-2B3D54F4DB19}" type="parTrans" cxnId="{29298E6C-575C-4883-9218-B09818F9D8AC}">
      <dgm:prSet/>
      <dgm:spPr/>
      <dgm:t>
        <a:bodyPr/>
        <a:lstStyle/>
        <a:p>
          <a:endParaRPr lang="ru-RU"/>
        </a:p>
      </dgm:t>
    </dgm:pt>
    <dgm:pt modelId="{B2718EBB-1762-4059-8261-2DA0CB79C70C}" type="sibTrans" cxnId="{29298E6C-575C-4883-9218-B09818F9D8AC}">
      <dgm:prSet/>
      <dgm:spPr/>
      <dgm:t>
        <a:bodyPr/>
        <a:lstStyle/>
        <a:p>
          <a:endParaRPr lang="ru-RU"/>
        </a:p>
      </dgm:t>
    </dgm:pt>
    <dgm:pt modelId="{1F4A08FA-C88C-43A1-BC0E-55BFC9CC1271}">
      <dgm:prSet custT="1"/>
      <dgm:spPr/>
      <dgm:t>
        <a:bodyPr/>
        <a:lstStyle/>
        <a:p>
          <a:r>
            <a:rPr lang="ru-RU" sz="1800" b="0" i="0" dirty="0" smtClean="0">
              <a:solidFill>
                <a:srgbClr val="002060"/>
              </a:solidFill>
            </a:rPr>
            <a:t> Упражнение в основных движениях;</a:t>
          </a:r>
          <a:endParaRPr lang="ru-RU" sz="1800" dirty="0">
            <a:solidFill>
              <a:srgbClr val="002060"/>
            </a:solidFill>
          </a:endParaRPr>
        </a:p>
      </dgm:t>
    </dgm:pt>
    <dgm:pt modelId="{C0FBF9E1-856B-46C3-B489-02E8E883D45C}" type="parTrans" cxnId="{B149F148-5AAA-4E7A-AAEC-3147E6BCB809}">
      <dgm:prSet/>
      <dgm:spPr/>
      <dgm:t>
        <a:bodyPr/>
        <a:lstStyle/>
        <a:p>
          <a:endParaRPr lang="ru-RU"/>
        </a:p>
      </dgm:t>
    </dgm:pt>
    <dgm:pt modelId="{E1BDA6CC-7AD7-44F8-B298-73BEEACB0296}" type="sibTrans" cxnId="{B149F148-5AAA-4E7A-AAEC-3147E6BCB809}">
      <dgm:prSet/>
      <dgm:spPr/>
      <dgm:t>
        <a:bodyPr/>
        <a:lstStyle/>
        <a:p>
          <a:endParaRPr lang="ru-RU"/>
        </a:p>
      </dgm:t>
    </dgm:pt>
    <dgm:pt modelId="{9FF6CDEE-C140-48BB-86BE-960701E92A61}">
      <dgm:prSet phldrT="[Текст]" custT="1"/>
      <dgm:spPr/>
      <dgm:t>
        <a:bodyPr/>
        <a:lstStyle/>
        <a:p>
          <a:r>
            <a:rPr lang="ru-RU" sz="1800" b="0" i="0" dirty="0" smtClean="0">
              <a:solidFill>
                <a:srgbClr val="002060"/>
              </a:solidFill>
            </a:rPr>
            <a:t>Усвоение и закрепление реалистических знаний</a:t>
          </a:r>
          <a:endParaRPr lang="ru-RU" sz="1800" dirty="0">
            <a:solidFill>
              <a:srgbClr val="002060"/>
            </a:solidFill>
          </a:endParaRPr>
        </a:p>
      </dgm:t>
    </dgm:pt>
    <dgm:pt modelId="{10C7958B-0B71-4E71-8539-65BC9F3EDEF6}" type="parTrans" cxnId="{32844D6F-BF8F-4C10-9DAA-CAE522B6FE16}">
      <dgm:prSet/>
      <dgm:spPr/>
      <dgm:t>
        <a:bodyPr/>
        <a:lstStyle/>
        <a:p>
          <a:endParaRPr lang="ru-RU"/>
        </a:p>
      </dgm:t>
    </dgm:pt>
    <dgm:pt modelId="{BFB7AF85-B4F3-4A65-A7FA-438B04C43361}" type="sibTrans" cxnId="{32844D6F-BF8F-4C10-9DAA-CAE522B6FE16}">
      <dgm:prSet/>
      <dgm:spPr/>
      <dgm:t>
        <a:bodyPr/>
        <a:lstStyle/>
        <a:p>
          <a:endParaRPr lang="ru-RU"/>
        </a:p>
      </dgm:t>
    </dgm:pt>
    <dgm:pt modelId="{C8341718-C7F1-4E5C-AF72-27B46B43E346}" type="pres">
      <dgm:prSet presAssocID="{EF0F40A3-9D19-417A-A984-9B69FA22B56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E313F6-2850-4895-83AC-3C87EB163C8A}" type="pres">
      <dgm:prSet presAssocID="{949D318A-57E3-4724-B4CF-010067745FD9}" presName="parentLin" presStyleCnt="0"/>
      <dgm:spPr/>
    </dgm:pt>
    <dgm:pt modelId="{D611258D-0617-466F-805B-94BBCBB718C4}" type="pres">
      <dgm:prSet presAssocID="{949D318A-57E3-4724-B4CF-010067745FD9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D0D2F5B-5104-4F71-AD55-063CD72D803C}" type="pres">
      <dgm:prSet presAssocID="{949D318A-57E3-4724-B4CF-010067745FD9}" presName="parentText" presStyleLbl="node1" presStyleIdx="0" presStyleCnt="4" custScaleX="1293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53D9A0-BA50-4802-97DD-179DDAD3DAD6}" type="pres">
      <dgm:prSet presAssocID="{949D318A-57E3-4724-B4CF-010067745FD9}" presName="negativeSpace" presStyleCnt="0"/>
      <dgm:spPr/>
    </dgm:pt>
    <dgm:pt modelId="{EA310C19-5230-464F-B666-4DB76405FC7D}" type="pres">
      <dgm:prSet presAssocID="{949D318A-57E3-4724-B4CF-010067745FD9}" presName="childText" presStyleLbl="conFgAcc1" presStyleIdx="0" presStyleCnt="4">
        <dgm:presLayoutVars>
          <dgm:bulletEnabled val="1"/>
        </dgm:presLayoutVars>
      </dgm:prSet>
      <dgm:spPr/>
    </dgm:pt>
    <dgm:pt modelId="{A347D0F9-641C-450C-B66C-886438240B2A}" type="pres">
      <dgm:prSet presAssocID="{A19D9475-84D4-4F64-A780-E2A9A115050D}" presName="spaceBetweenRectangles" presStyleCnt="0"/>
      <dgm:spPr/>
    </dgm:pt>
    <dgm:pt modelId="{76EDB7C7-7172-4057-848A-603C32C13CC0}" type="pres">
      <dgm:prSet presAssocID="{1F4A08FA-C88C-43A1-BC0E-55BFC9CC1271}" presName="parentLin" presStyleCnt="0"/>
      <dgm:spPr/>
    </dgm:pt>
    <dgm:pt modelId="{59D1D7F0-DEE3-4218-90E6-6609B48FDA8B}" type="pres">
      <dgm:prSet presAssocID="{1F4A08FA-C88C-43A1-BC0E-55BFC9CC127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1FB6D78-8888-41B8-AA65-2A2C71BF1556}" type="pres">
      <dgm:prSet presAssocID="{1F4A08FA-C88C-43A1-BC0E-55BFC9CC1271}" presName="parentText" presStyleLbl="node1" presStyleIdx="1" presStyleCnt="4" custScaleX="1310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33D604-91AE-48BC-96F8-B804092F5FEC}" type="pres">
      <dgm:prSet presAssocID="{1F4A08FA-C88C-43A1-BC0E-55BFC9CC1271}" presName="negativeSpace" presStyleCnt="0"/>
      <dgm:spPr/>
    </dgm:pt>
    <dgm:pt modelId="{46194544-54EE-49AA-B7F2-85B0A4E4AB96}" type="pres">
      <dgm:prSet presAssocID="{1F4A08FA-C88C-43A1-BC0E-55BFC9CC1271}" presName="childText" presStyleLbl="conFgAcc1" presStyleIdx="1" presStyleCnt="4">
        <dgm:presLayoutVars>
          <dgm:bulletEnabled val="1"/>
        </dgm:presLayoutVars>
      </dgm:prSet>
      <dgm:spPr/>
    </dgm:pt>
    <dgm:pt modelId="{7CA2EFFE-39E0-4905-9045-FACDEA80E195}" type="pres">
      <dgm:prSet presAssocID="{E1BDA6CC-7AD7-44F8-B298-73BEEACB0296}" presName="spaceBetweenRectangles" presStyleCnt="0"/>
      <dgm:spPr/>
    </dgm:pt>
    <dgm:pt modelId="{D099A474-4B5B-495B-8584-16DE94373E83}" type="pres">
      <dgm:prSet presAssocID="{477ECB1E-46CA-467B-9594-E304C71A13BC}" presName="parentLin" presStyleCnt="0"/>
      <dgm:spPr/>
    </dgm:pt>
    <dgm:pt modelId="{F5D520E1-D284-4747-AE1A-D4F086FD9B86}" type="pres">
      <dgm:prSet presAssocID="{477ECB1E-46CA-467B-9594-E304C71A13BC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FD4589EA-6156-4ACE-A5AC-7669CD3F1569}" type="pres">
      <dgm:prSet presAssocID="{477ECB1E-46CA-467B-9594-E304C71A13BC}" presName="parentText" presStyleLbl="node1" presStyleIdx="2" presStyleCnt="4" custScaleX="1360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F88D7-A6C7-4B3C-B716-E5A09242A53C}" type="pres">
      <dgm:prSet presAssocID="{477ECB1E-46CA-467B-9594-E304C71A13BC}" presName="negativeSpace" presStyleCnt="0"/>
      <dgm:spPr/>
    </dgm:pt>
    <dgm:pt modelId="{8A3FC164-9464-41A2-BE0B-70472465D50D}" type="pres">
      <dgm:prSet presAssocID="{477ECB1E-46CA-467B-9594-E304C71A13BC}" presName="childText" presStyleLbl="conFgAcc1" presStyleIdx="2" presStyleCnt="4">
        <dgm:presLayoutVars>
          <dgm:bulletEnabled val="1"/>
        </dgm:presLayoutVars>
      </dgm:prSet>
      <dgm:spPr/>
    </dgm:pt>
    <dgm:pt modelId="{3AD82AA9-BF4E-45D9-867C-FC0093512EED}" type="pres">
      <dgm:prSet presAssocID="{B2718EBB-1762-4059-8261-2DA0CB79C70C}" presName="spaceBetweenRectangles" presStyleCnt="0"/>
      <dgm:spPr/>
    </dgm:pt>
    <dgm:pt modelId="{43DC1B96-8A9C-45E4-A0EF-7121F960B5BE}" type="pres">
      <dgm:prSet presAssocID="{9FF6CDEE-C140-48BB-86BE-960701E92A61}" presName="parentLin" presStyleCnt="0"/>
      <dgm:spPr/>
    </dgm:pt>
    <dgm:pt modelId="{6B006922-503D-4E01-9759-06678F7C3C4E}" type="pres">
      <dgm:prSet presAssocID="{9FF6CDEE-C140-48BB-86BE-960701E92A61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23BCD03C-751F-4BBF-964E-5BEE83CB839B}" type="pres">
      <dgm:prSet presAssocID="{9FF6CDEE-C140-48BB-86BE-960701E92A61}" presName="parentText" presStyleLbl="node1" presStyleIdx="3" presStyleCnt="4" custScaleX="13744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F604EB-9AEF-42CD-98DF-3C6AC1EE6F30}" type="pres">
      <dgm:prSet presAssocID="{9FF6CDEE-C140-48BB-86BE-960701E92A61}" presName="negativeSpace" presStyleCnt="0"/>
      <dgm:spPr/>
    </dgm:pt>
    <dgm:pt modelId="{84B22848-C787-4D0D-8CCA-03EF92C7959D}" type="pres">
      <dgm:prSet presAssocID="{9FF6CDEE-C140-48BB-86BE-960701E92A6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A80DD62-58AE-45EC-8FB6-905343E99BC5}" type="presOf" srcId="{9FF6CDEE-C140-48BB-86BE-960701E92A61}" destId="{23BCD03C-751F-4BBF-964E-5BEE83CB839B}" srcOrd="1" destOrd="0" presId="urn:microsoft.com/office/officeart/2005/8/layout/list1"/>
    <dgm:cxn modelId="{6A876931-70AF-423E-AD6B-D6ABC40655FF}" type="presOf" srcId="{949D318A-57E3-4724-B4CF-010067745FD9}" destId="{CD0D2F5B-5104-4F71-AD55-063CD72D803C}" srcOrd="1" destOrd="0" presId="urn:microsoft.com/office/officeart/2005/8/layout/list1"/>
    <dgm:cxn modelId="{080B26BA-A02F-4F18-A004-F44299505A39}" type="presOf" srcId="{1F4A08FA-C88C-43A1-BC0E-55BFC9CC1271}" destId="{41FB6D78-8888-41B8-AA65-2A2C71BF1556}" srcOrd="1" destOrd="0" presId="urn:microsoft.com/office/officeart/2005/8/layout/list1"/>
    <dgm:cxn modelId="{29298E6C-575C-4883-9218-B09818F9D8AC}" srcId="{EF0F40A3-9D19-417A-A984-9B69FA22B567}" destId="{477ECB1E-46CA-467B-9594-E304C71A13BC}" srcOrd="2" destOrd="0" parTransId="{258D40FE-F01B-417F-8470-2B3D54F4DB19}" sibTransId="{B2718EBB-1762-4059-8261-2DA0CB79C70C}"/>
    <dgm:cxn modelId="{7D5A9E12-D7CC-4304-B234-155819CFBDB5}" type="presOf" srcId="{477ECB1E-46CA-467B-9594-E304C71A13BC}" destId="{F5D520E1-D284-4747-AE1A-D4F086FD9B86}" srcOrd="0" destOrd="0" presId="urn:microsoft.com/office/officeart/2005/8/layout/list1"/>
    <dgm:cxn modelId="{B424C5EC-358E-4243-B5EF-7BE17B37DCC4}" type="presOf" srcId="{EF0F40A3-9D19-417A-A984-9B69FA22B567}" destId="{C8341718-C7F1-4E5C-AF72-27B46B43E346}" srcOrd="0" destOrd="0" presId="urn:microsoft.com/office/officeart/2005/8/layout/list1"/>
    <dgm:cxn modelId="{B149F148-5AAA-4E7A-AAEC-3147E6BCB809}" srcId="{EF0F40A3-9D19-417A-A984-9B69FA22B567}" destId="{1F4A08FA-C88C-43A1-BC0E-55BFC9CC1271}" srcOrd="1" destOrd="0" parTransId="{C0FBF9E1-856B-46C3-B489-02E8E883D45C}" sibTransId="{E1BDA6CC-7AD7-44F8-B298-73BEEACB0296}"/>
    <dgm:cxn modelId="{957BEE21-F086-4342-9626-08B9FFCA3C0A}" srcId="{EF0F40A3-9D19-417A-A984-9B69FA22B567}" destId="{949D318A-57E3-4724-B4CF-010067745FD9}" srcOrd="0" destOrd="0" parTransId="{70D58186-39BB-4889-89D2-AF678392051B}" sibTransId="{A19D9475-84D4-4F64-A780-E2A9A115050D}"/>
    <dgm:cxn modelId="{D92D3C93-E96E-4D05-887F-B911C963BF7C}" type="presOf" srcId="{477ECB1E-46CA-467B-9594-E304C71A13BC}" destId="{FD4589EA-6156-4ACE-A5AC-7669CD3F1569}" srcOrd="1" destOrd="0" presId="urn:microsoft.com/office/officeart/2005/8/layout/list1"/>
    <dgm:cxn modelId="{6C96B182-B5C7-4C13-AC10-600B1A2E3D51}" type="presOf" srcId="{949D318A-57E3-4724-B4CF-010067745FD9}" destId="{D611258D-0617-466F-805B-94BBCBB718C4}" srcOrd="0" destOrd="0" presId="urn:microsoft.com/office/officeart/2005/8/layout/list1"/>
    <dgm:cxn modelId="{9A3AF50F-3922-4A9B-9D68-F8DAC042F2BE}" type="presOf" srcId="{1F4A08FA-C88C-43A1-BC0E-55BFC9CC1271}" destId="{59D1D7F0-DEE3-4218-90E6-6609B48FDA8B}" srcOrd="0" destOrd="0" presId="urn:microsoft.com/office/officeart/2005/8/layout/list1"/>
    <dgm:cxn modelId="{27D0E2B5-4449-47D6-ACD3-E728582B4C28}" type="presOf" srcId="{9FF6CDEE-C140-48BB-86BE-960701E92A61}" destId="{6B006922-503D-4E01-9759-06678F7C3C4E}" srcOrd="0" destOrd="0" presId="urn:microsoft.com/office/officeart/2005/8/layout/list1"/>
    <dgm:cxn modelId="{32844D6F-BF8F-4C10-9DAA-CAE522B6FE16}" srcId="{EF0F40A3-9D19-417A-A984-9B69FA22B567}" destId="{9FF6CDEE-C140-48BB-86BE-960701E92A61}" srcOrd="3" destOrd="0" parTransId="{10C7958B-0B71-4E71-8539-65BC9F3EDEF6}" sibTransId="{BFB7AF85-B4F3-4A65-A7FA-438B04C43361}"/>
    <dgm:cxn modelId="{426ABEF1-F0ED-46FA-93A3-B32CF7C658B9}" type="presParOf" srcId="{C8341718-C7F1-4E5C-AF72-27B46B43E346}" destId="{5DE313F6-2850-4895-83AC-3C87EB163C8A}" srcOrd="0" destOrd="0" presId="urn:microsoft.com/office/officeart/2005/8/layout/list1"/>
    <dgm:cxn modelId="{DE976E62-8719-44E3-BF9B-8B24491B6C48}" type="presParOf" srcId="{5DE313F6-2850-4895-83AC-3C87EB163C8A}" destId="{D611258D-0617-466F-805B-94BBCBB718C4}" srcOrd="0" destOrd="0" presId="urn:microsoft.com/office/officeart/2005/8/layout/list1"/>
    <dgm:cxn modelId="{1737BEF5-FCAE-4988-88CE-6372F8B684AA}" type="presParOf" srcId="{5DE313F6-2850-4895-83AC-3C87EB163C8A}" destId="{CD0D2F5B-5104-4F71-AD55-063CD72D803C}" srcOrd="1" destOrd="0" presId="urn:microsoft.com/office/officeart/2005/8/layout/list1"/>
    <dgm:cxn modelId="{21E45BCF-7C1A-4127-AD05-3071CB3819A4}" type="presParOf" srcId="{C8341718-C7F1-4E5C-AF72-27B46B43E346}" destId="{DA53D9A0-BA50-4802-97DD-179DDAD3DAD6}" srcOrd="1" destOrd="0" presId="urn:microsoft.com/office/officeart/2005/8/layout/list1"/>
    <dgm:cxn modelId="{4E9AFA92-C7BA-4009-8319-CB5D806B0D97}" type="presParOf" srcId="{C8341718-C7F1-4E5C-AF72-27B46B43E346}" destId="{EA310C19-5230-464F-B666-4DB76405FC7D}" srcOrd="2" destOrd="0" presId="urn:microsoft.com/office/officeart/2005/8/layout/list1"/>
    <dgm:cxn modelId="{E03B8D3E-EB62-4ED6-915F-E1D7603EFEDF}" type="presParOf" srcId="{C8341718-C7F1-4E5C-AF72-27B46B43E346}" destId="{A347D0F9-641C-450C-B66C-886438240B2A}" srcOrd="3" destOrd="0" presId="urn:microsoft.com/office/officeart/2005/8/layout/list1"/>
    <dgm:cxn modelId="{929A8428-18EF-4565-8B94-E3143C7656B0}" type="presParOf" srcId="{C8341718-C7F1-4E5C-AF72-27B46B43E346}" destId="{76EDB7C7-7172-4057-848A-603C32C13CC0}" srcOrd="4" destOrd="0" presId="urn:microsoft.com/office/officeart/2005/8/layout/list1"/>
    <dgm:cxn modelId="{5F809ABB-FEDE-427E-B40F-4150E5DF3D5E}" type="presParOf" srcId="{76EDB7C7-7172-4057-848A-603C32C13CC0}" destId="{59D1D7F0-DEE3-4218-90E6-6609B48FDA8B}" srcOrd="0" destOrd="0" presId="urn:microsoft.com/office/officeart/2005/8/layout/list1"/>
    <dgm:cxn modelId="{36DBF60F-42DB-4229-B7A3-B27CB36288D1}" type="presParOf" srcId="{76EDB7C7-7172-4057-848A-603C32C13CC0}" destId="{41FB6D78-8888-41B8-AA65-2A2C71BF1556}" srcOrd="1" destOrd="0" presId="urn:microsoft.com/office/officeart/2005/8/layout/list1"/>
    <dgm:cxn modelId="{9F8F61FD-2806-4D0A-84FF-0A609015965E}" type="presParOf" srcId="{C8341718-C7F1-4E5C-AF72-27B46B43E346}" destId="{2433D604-91AE-48BC-96F8-B804092F5FEC}" srcOrd="5" destOrd="0" presId="urn:microsoft.com/office/officeart/2005/8/layout/list1"/>
    <dgm:cxn modelId="{989877C8-4FCB-4967-A57E-B2A187989112}" type="presParOf" srcId="{C8341718-C7F1-4E5C-AF72-27B46B43E346}" destId="{46194544-54EE-49AA-B7F2-85B0A4E4AB96}" srcOrd="6" destOrd="0" presId="urn:microsoft.com/office/officeart/2005/8/layout/list1"/>
    <dgm:cxn modelId="{90FB1EF0-1210-4DE1-9ACF-5CAA124DEB79}" type="presParOf" srcId="{C8341718-C7F1-4E5C-AF72-27B46B43E346}" destId="{7CA2EFFE-39E0-4905-9045-FACDEA80E195}" srcOrd="7" destOrd="0" presId="urn:microsoft.com/office/officeart/2005/8/layout/list1"/>
    <dgm:cxn modelId="{BB81B0D5-44C6-4DC3-A465-0FA689D79DF9}" type="presParOf" srcId="{C8341718-C7F1-4E5C-AF72-27B46B43E346}" destId="{D099A474-4B5B-495B-8584-16DE94373E83}" srcOrd="8" destOrd="0" presId="urn:microsoft.com/office/officeart/2005/8/layout/list1"/>
    <dgm:cxn modelId="{F841F59F-34BA-41DF-888F-F845B26579A3}" type="presParOf" srcId="{D099A474-4B5B-495B-8584-16DE94373E83}" destId="{F5D520E1-D284-4747-AE1A-D4F086FD9B86}" srcOrd="0" destOrd="0" presId="urn:microsoft.com/office/officeart/2005/8/layout/list1"/>
    <dgm:cxn modelId="{F2CFD96B-0F47-404C-99FB-97E45940008E}" type="presParOf" srcId="{D099A474-4B5B-495B-8584-16DE94373E83}" destId="{FD4589EA-6156-4ACE-A5AC-7669CD3F1569}" srcOrd="1" destOrd="0" presId="urn:microsoft.com/office/officeart/2005/8/layout/list1"/>
    <dgm:cxn modelId="{CC5358EC-AE68-431E-8C93-135C9F968D9D}" type="presParOf" srcId="{C8341718-C7F1-4E5C-AF72-27B46B43E346}" destId="{D0AF88D7-A6C7-4B3C-B716-E5A09242A53C}" srcOrd="9" destOrd="0" presId="urn:microsoft.com/office/officeart/2005/8/layout/list1"/>
    <dgm:cxn modelId="{79A7037A-C323-4E22-A96F-6972542D6427}" type="presParOf" srcId="{C8341718-C7F1-4E5C-AF72-27B46B43E346}" destId="{8A3FC164-9464-41A2-BE0B-70472465D50D}" srcOrd="10" destOrd="0" presId="urn:microsoft.com/office/officeart/2005/8/layout/list1"/>
    <dgm:cxn modelId="{DBDF0C19-2DCB-4739-B9B1-030C4D638260}" type="presParOf" srcId="{C8341718-C7F1-4E5C-AF72-27B46B43E346}" destId="{3AD82AA9-BF4E-45D9-867C-FC0093512EED}" srcOrd="11" destOrd="0" presId="urn:microsoft.com/office/officeart/2005/8/layout/list1"/>
    <dgm:cxn modelId="{96B2D832-7E91-40F7-94D9-7D35265DE2CF}" type="presParOf" srcId="{C8341718-C7F1-4E5C-AF72-27B46B43E346}" destId="{43DC1B96-8A9C-45E4-A0EF-7121F960B5BE}" srcOrd="12" destOrd="0" presId="urn:microsoft.com/office/officeart/2005/8/layout/list1"/>
    <dgm:cxn modelId="{055CB258-0A5A-407C-819D-5592871E651A}" type="presParOf" srcId="{43DC1B96-8A9C-45E4-A0EF-7121F960B5BE}" destId="{6B006922-503D-4E01-9759-06678F7C3C4E}" srcOrd="0" destOrd="0" presId="urn:microsoft.com/office/officeart/2005/8/layout/list1"/>
    <dgm:cxn modelId="{DAB8C3AB-E702-4AFE-8DEF-1D2EDA6054CD}" type="presParOf" srcId="{43DC1B96-8A9C-45E4-A0EF-7121F960B5BE}" destId="{23BCD03C-751F-4BBF-964E-5BEE83CB839B}" srcOrd="1" destOrd="0" presId="urn:microsoft.com/office/officeart/2005/8/layout/list1"/>
    <dgm:cxn modelId="{D713AC76-35DE-4AF7-8C7D-7F6DC9152C75}" type="presParOf" srcId="{C8341718-C7F1-4E5C-AF72-27B46B43E346}" destId="{93F604EB-9AEF-42CD-98DF-3C6AC1EE6F30}" srcOrd="13" destOrd="0" presId="urn:microsoft.com/office/officeart/2005/8/layout/list1"/>
    <dgm:cxn modelId="{3684DD4C-83FD-4E53-A39B-C99A1E58B8C1}" type="presParOf" srcId="{C8341718-C7F1-4E5C-AF72-27B46B43E346}" destId="{84B22848-C787-4D0D-8CCA-03EF92C7959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6B2758-B357-4E3E-A703-720ED9B30CB3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сердечно-сосудистая система</a:t>
          </a:r>
          <a:endParaRPr lang="ru-RU" sz="2400" kern="1200" dirty="0"/>
        </a:p>
      </dsp:txBody>
      <dsp:txXfrm>
        <a:off x="916483" y="1984"/>
        <a:ext cx="2030015" cy="1218009"/>
      </dsp:txXfrm>
    </dsp:sp>
    <dsp:sp modelId="{420DE957-2A0C-4B30-B7E5-3627B80E0DEB}">
      <dsp:nvSpPr>
        <dsp:cNvPr id="0" name=""/>
        <dsp:cNvSpPr/>
      </dsp:nvSpPr>
      <dsp:spPr>
        <a:xfrm>
          <a:off x="3201895" y="1984"/>
          <a:ext cx="2030015" cy="121800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выносливость</a:t>
          </a:r>
          <a:endParaRPr lang="ru-RU" sz="2400" kern="1200"/>
        </a:p>
      </dsp:txBody>
      <dsp:txXfrm>
        <a:off x="3201895" y="1984"/>
        <a:ext cx="2030015" cy="1218009"/>
      </dsp:txXfrm>
    </dsp:sp>
    <dsp:sp modelId="{B2A86CDB-6D85-4EDB-B885-A787D1FC79BE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дыхание</a:t>
          </a:r>
          <a:endParaRPr lang="ru-RU" sz="2400" kern="1200" dirty="0"/>
        </a:p>
      </dsp:txBody>
      <dsp:txXfrm>
        <a:off x="916483" y="1422995"/>
        <a:ext cx="2030015" cy="1218009"/>
      </dsp:txXfrm>
    </dsp:sp>
    <dsp:sp modelId="{02CF6DB6-2049-49D4-B6D8-BC896318EE8C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Обмен веществ</a:t>
          </a:r>
          <a:endParaRPr lang="ru-RU" sz="2400" kern="1200" dirty="0"/>
        </a:p>
      </dsp:txBody>
      <dsp:txXfrm>
        <a:off x="3149500" y="1422995"/>
        <a:ext cx="2030015" cy="1218009"/>
      </dsp:txXfrm>
    </dsp:sp>
    <dsp:sp modelId="{C7C53364-B6C0-4C8E-A529-C5D6CC8B3E22}">
      <dsp:nvSpPr>
        <dsp:cNvPr id="0" name=""/>
        <dsp:cNvSpPr/>
      </dsp:nvSpPr>
      <dsp:spPr>
        <a:xfrm>
          <a:off x="2032992" y="2844006"/>
          <a:ext cx="2030015" cy="121800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нервная активность</a:t>
          </a:r>
          <a:endParaRPr lang="ru-RU" sz="2400" kern="1200" dirty="0"/>
        </a:p>
      </dsp:txBody>
      <dsp:txXfrm>
        <a:off x="2032992" y="2844006"/>
        <a:ext cx="2030015" cy="12180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310C19-5230-464F-B666-4DB76405FC7D}">
      <dsp:nvSpPr>
        <dsp:cNvPr id="0" name=""/>
        <dsp:cNvSpPr/>
      </dsp:nvSpPr>
      <dsp:spPr>
        <a:xfrm>
          <a:off x="0" y="277139"/>
          <a:ext cx="7142373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0D2F5B-5104-4F71-AD55-063CD72D803C}">
      <dsp:nvSpPr>
        <dsp:cNvPr id="0" name=""/>
        <dsp:cNvSpPr/>
      </dsp:nvSpPr>
      <dsp:spPr>
        <a:xfrm>
          <a:off x="357118" y="55739"/>
          <a:ext cx="6466911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975" tIns="0" rIns="18897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solidFill>
                <a:srgbClr val="002060"/>
              </a:solidFill>
            </a:rPr>
            <a:t>Развитие выносливости, ловкости, координации движений, навыков самоорганизации;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378734" y="77355"/>
        <a:ext cx="6423679" cy="399568"/>
      </dsp:txXfrm>
    </dsp:sp>
    <dsp:sp modelId="{46194544-54EE-49AA-B7F2-85B0A4E4AB96}">
      <dsp:nvSpPr>
        <dsp:cNvPr id="0" name=""/>
        <dsp:cNvSpPr/>
      </dsp:nvSpPr>
      <dsp:spPr>
        <a:xfrm>
          <a:off x="0" y="957539"/>
          <a:ext cx="7142373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FB6D78-8888-41B8-AA65-2A2C71BF1556}">
      <dsp:nvSpPr>
        <dsp:cNvPr id="0" name=""/>
        <dsp:cNvSpPr/>
      </dsp:nvSpPr>
      <dsp:spPr>
        <a:xfrm>
          <a:off x="357118" y="736139"/>
          <a:ext cx="6549756" cy="4428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975" tIns="0" rIns="18897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solidFill>
                <a:srgbClr val="002060"/>
              </a:solidFill>
            </a:rPr>
            <a:t> Упражнение в основных движениях;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378734" y="757755"/>
        <a:ext cx="6506524" cy="399568"/>
      </dsp:txXfrm>
    </dsp:sp>
    <dsp:sp modelId="{8A3FC164-9464-41A2-BE0B-70472465D50D}">
      <dsp:nvSpPr>
        <dsp:cNvPr id="0" name=""/>
        <dsp:cNvSpPr/>
      </dsp:nvSpPr>
      <dsp:spPr>
        <a:xfrm>
          <a:off x="0" y="1637940"/>
          <a:ext cx="7142373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4589EA-6156-4ACE-A5AC-7669CD3F1569}">
      <dsp:nvSpPr>
        <dsp:cNvPr id="0" name=""/>
        <dsp:cNvSpPr/>
      </dsp:nvSpPr>
      <dsp:spPr>
        <a:xfrm>
          <a:off x="356072" y="1416539"/>
          <a:ext cx="6784454" cy="4428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975" tIns="0" rIns="18897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solidFill>
                <a:srgbClr val="002060"/>
              </a:solidFill>
            </a:rPr>
            <a:t>Воспитание любознательности, ответственного отношения к прогулкам на природе, чувства коллективизма, взаимопомощи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377688" y="1438155"/>
        <a:ext cx="6741222" cy="399568"/>
      </dsp:txXfrm>
    </dsp:sp>
    <dsp:sp modelId="{84B22848-C787-4D0D-8CCA-03EF92C7959D}">
      <dsp:nvSpPr>
        <dsp:cNvPr id="0" name=""/>
        <dsp:cNvSpPr/>
      </dsp:nvSpPr>
      <dsp:spPr>
        <a:xfrm>
          <a:off x="0" y="2318340"/>
          <a:ext cx="7142373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BCD03C-751F-4BBF-964E-5BEE83CB839B}">
      <dsp:nvSpPr>
        <dsp:cNvPr id="0" name=""/>
        <dsp:cNvSpPr/>
      </dsp:nvSpPr>
      <dsp:spPr>
        <a:xfrm>
          <a:off x="352584" y="2096940"/>
          <a:ext cx="6784594" cy="442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975" tIns="0" rIns="18897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solidFill>
                <a:srgbClr val="002060"/>
              </a:solidFill>
            </a:rPr>
            <a:t>Усвоение и закрепление реалистических знаний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374200" y="2118556"/>
        <a:ext cx="6741362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detskiy-fon-dlya-prezentacii-3.jpg?ver=3.0"/>
          <p:cNvPicPr>
            <a:picLocks noChangeAspect="1" noChangeArrowheads="1"/>
          </p:cNvPicPr>
          <p:nvPr/>
        </p:nvPicPr>
        <p:blipFill>
          <a:blip r:embed="rId2"/>
          <a:srcRect r="3515" b="3891"/>
          <a:stretch>
            <a:fillRect/>
          </a:stretch>
        </p:blipFill>
        <p:spPr bwMode="auto">
          <a:xfrm>
            <a:off x="-32" y="0"/>
            <a:ext cx="9144032" cy="68580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4320"/>
            <a:ext cx="79928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1400" dirty="0">
                <a:solidFill>
                  <a:srgbClr val="002060"/>
                </a:solidFill>
              </a:rPr>
              <a:t>Муниципальное бюджетное дошкольное образовательное учреждение</a:t>
            </a:r>
          </a:p>
          <a:p>
            <a:pPr lvl="1" algn="ctr"/>
            <a:r>
              <a:rPr lang="ru-RU" sz="1400" dirty="0">
                <a:solidFill>
                  <a:srgbClr val="002060"/>
                </a:solidFill>
              </a:rPr>
              <a:t> детский сад общеразвивающего вида №8 «Рябинка» </a:t>
            </a:r>
          </a:p>
          <a:p>
            <a:pPr lvl="1" algn="ctr"/>
            <a:r>
              <a:rPr lang="ru-RU" sz="1400" dirty="0">
                <a:solidFill>
                  <a:srgbClr val="002060"/>
                </a:solidFill>
              </a:rPr>
              <a:t>города Белореченска муниципального образования Белореченский район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576" y="2060848"/>
            <a:ext cx="6676315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Консультация для воспитателей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«ОБРАЗОВАТЕЛЬНО - ОЗДОРОВИТЕЛЬНЫЕ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ТЕРРЕНКУРЫ НА ТЕРРИТОРИИ ДОУ»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34146" y="4078053"/>
            <a:ext cx="3274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Подготовила инструктор по физкультуре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Серова Ю.В.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76745" y="6453336"/>
            <a:ext cx="7139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2018г.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74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detskiy-fon-dlya-prezentacii-3.jpg?ver=3.0"/>
          <p:cNvPicPr>
            <a:picLocks noChangeAspect="1" noChangeArrowheads="1"/>
          </p:cNvPicPr>
          <p:nvPr/>
        </p:nvPicPr>
        <p:blipFill rotWithShape="1">
          <a:blip r:embed="rId2"/>
          <a:srcRect t="19760" r="37150" b="7068"/>
          <a:stretch/>
        </p:blipFill>
        <p:spPr bwMode="auto">
          <a:xfrm>
            <a:off x="-33" y="-24006"/>
            <a:ext cx="9144033" cy="688200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03" y="260648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002060"/>
                </a:solidFill>
              </a:rPr>
              <a:t>Терренку́р</a:t>
            </a:r>
            <a:r>
              <a:rPr lang="ru-RU" sz="2000" dirty="0">
                <a:solidFill>
                  <a:srgbClr val="002060"/>
                </a:solidFill>
              </a:rPr>
              <a:t> (</a:t>
            </a:r>
            <a:r>
              <a:rPr lang="ru-RU" sz="2000" dirty="0" smtClean="0">
                <a:solidFill>
                  <a:srgbClr val="002060"/>
                </a:solidFill>
              </a:rPr>
              <a:t>от фр.</a:t>
            </a:r>
            <a:r>
              <a:rPr lang="ru-RU" sz="2000" dirty="0">
                <a:solidFill>
                  <a:srgbClr val="002060"/>
                </a:solidFill>
              </a:rPr>
              <a:t> </a:t>
            </a:r>
            <a:r>
              <a:rPr lang="ru-RU" sz="2000" i="1" dirty="0" err="1">
                <a:solidFill>
                  <a:srgbClr val="002060"/>
                </a:solidFill>
              </a:rPr>
              <a:t>terrain</a:t>
            </a:r>
            <a:r>
              <a:rPr lang="ru-RU" sz="2000" dirty="0">
                <a:solidFill>
                  <a:srgbClr val="002060"/>
                </a:solidFill>
              </a:rPr>
              <a:t> — местность и </a:t>
            </a:r>
            <a:r>
              <a:rPr lang="ru-RU" sz="2000" i="1" dirty="0" err="1">
                <a:solidFill>
                  <a:srgbClr val="002060"/>
                </a:solidFill>
              </a:rPr>
              <a:t>cours</a:t>
            </a:r>
            <a:r>
              <a:rPr lang="ru-RU" sz="2000" dirty="0">
                <a:solidFill>
                  <a:srgbClr val="002060"/>
                </a:solidFill>
              </a:rPr>
              <a:t> — курс лечения) — метод </a:t>
            </a:r>
            <a:r>
              <a:rPr lang="ru-RU" sz="2000" dirty="0" smtClean="0">
                <a:solidFill>
                  <a:srgbClr val="002060"/>
                </a:solidFill>
              </a:rPr>
              <a:t>санаторно-курортного лечения, </a:t>
            </a:r>
            <a:r>
              <a:rPr lang="ru-RU" sz="2000" dirty="0">
                <a:solidFill>
                  <a:srgbClr val="002060"/>
                </a:solidFill>
              </a:rPr>
              <a:t>предусматривающий дозированные физические нагрузки в виде пешеходных прогулок, восхождений в гористой местности по определённым, размеченным маршрутам. 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139057878"/>
              </p:ext>
            </p:extLst>
          </p:nvPr>
        </p:nvGraphicFramePr>
        <p:xfrm>
          <a:off x="1907704" y="202929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https://vesti22.tv/sites/default/files/news/3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223" y="4732172"/>
            <a:ext cx="3120281" cy="20812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naroch.by/i/pagegallery/447/13611/jy1dhC1e8mfZ2vLazhdp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3" y="2381738"/>
            <a:ext cx="2761530" cy="20705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35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detskiy-fon-dlya-prezentacii-3.jpg?ver=3.0"/>
          <p:cNvPicPr>
            <a:picLocks noChangeAspect="1" noChangeArrowheads="1"/>
          </p:cNvPicPr>
          <p:nvPr/>
        </p:nvPicPr>
        <p:blipFill rotWithShape="1">
          <a:blip r:embed="rId2"/>
          <a:srcRect t="19760" r="37150" b="7068"/>
          <a:stretch/>
        </p:blipFill>
        <p:spPr bwMode="auto">
          <a:xfrm>
            <a:off x="-33" y="-24006"/>
            <a:ext cx="9144033" cy="688200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53691" y="11663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Образовательные терренкуры на территории ДОУ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32" y="613488"/>
            <a:ext cx="91440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2060"/>
                </a:solidFill>
              </a:rPr>
              <a:t>– это специально организованные маршруты для детей по </a:t>
            </a:r>
            <a:r>
              <a:rPr lang="ru-RU" sz="1600" b="1" dirty="0">
                <a:solidFill>
                  <a:srgbClr val="002060"/>
                </a:solidFill>
              </a:rPr>
              <a:t>территории</a:t>
            </a:r>
            <a:r>
              <a:rPr lang="ru-RU" sz="1600" dirty="0">
                <a:solidFill>
                  <a:srgbClr val="002060"/>
                </a:solidFill>
              </a:rPr>
              <a:t> ДОУ с посещением зоны игр на асфальте, центров познавательно-исследовательской деятельности, прохождением экологических и оздоровительных троп.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54052" y="2636912"/>
            <a:ext cx="10358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Задачи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873341464"/>
              </p:ext>
            </p:extLst>
          </p:nvPr>
        </p:nvGraphicFramePr>
        <p:xfrm>
          <a:off x="1043608" y="3140968"/>
          <a:ext cx="7142373" cy="2752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-36512" y="1700808"/>
            <a:ext cx="9505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Цель </a:t>
            </a:r>
            <a:r>
              <a:rPr lang="ru-RU" b="1" dirty="0">
                <a:solidFill>
                  <a:srgbClr val="002060"/>
                </a:solidFill>
              </a:rPr>
              <a:t>образовательного терренкура</a:t>
            </a:r>
            <a:r>
              <a:rPr lang="ru-RU" dirty="0">
                <a:solidFill>
                  <a:srgbClr val="002060"/>
                </a:solidFill>
              </a:rPr>
              <a:t> – оздоровление организма воспитанников, повышение уровня двигательной активности, познавательно-исследовательская деятельность детей и взрослых.</a:t>
            </a:r>
          </a:p>
        </p:txBody>
      </p:sp>
    </p:spTree>
    <p:extLst>
      <p:ext uri="{BB962C8B-B14F-4D97-AF65-F5344CB8AC3E}">
        <p14:creationId xmlns:p14="http://schemas.microsoft.com/office/powerpoint/2010/main" val="228779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detskiy-fon-dlya-prezentacii-3.jpg?ver=3.0"/>
          <p:cNvPicPr>
            <a:picLocks noChangeAspect="1" noChangeArrowheads="1"/>
          </p:cNvPicPr>
          <p:nvPr/>
        </p:nvPicPr>
        <p:blipFill rotWithShape="1">
          <a:blip r:embed="rId2"/>
          <a:srcRect t="19760" r="37150" b="7068"/>
          <a:stretch/>
        </p:blipFill>
        <p:spPr bwMode="auto">
          <a:xfrm>
            <a:off x="-33" y="-24006"/>
            <a:ext cx="9144033" cy="6882006"/>
          </a:xfrm>
          <a:prstGeom prst="rect">
            <a:avLst/>
          </a:prstGeom>
          <a:noFill/>
        </p:spPr>
      </p:pic>
      <p:pic>
        <p:nvPicPr>
          <p:cNvPr id="1026" name="Picture 2" descr="https://www.belpressa.ru/media/cache/91/f8/91f866842f5d19f5bbf35c5e506f457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912" y="3717032"/>
            <a:ext cx="4525456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maam.ru/upload/blogs/detsad-78460-144579634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142" y="605974"/>
            <a:ext cx="4158406" cy="31110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72332" y="206021"/>
            <a:ext cx="3398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ВАРИАНТЫ ТЕРРЕНКУРА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3142" y="105273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- спортивная </a:t>
            </a:r>
            <a:r>
              <a:rPr lang="ru-RU" dirty="0">
                <a:solidFill>
                  <a:srgbClr val="002060"/>
                </a:solidFill>
              </a:rPr>
              <a:t>площадка;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игры </a:t>
            </a:r>
            <a:r>
              <a:rPr lang="ru-RU" dirty="0">
                <a:solidFill>
                  <a:srgbClr val="002060"/>
                </a:solidFill>
              </a:rPr>
              <a:t>на </a:t>
            </a:r>
            <a:r>
              <a:rPr lang="ru-RU" dirty="0" smtClean="0">
                <a:solidFill>
                  <a:srgbClr val="002060"/>
                </a:solidFill>
              </a:rPr>
              <a:t>асфальте;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- специально </a:t>
            </a:r>
            <a:r>
              <a:rPr lang="ru-RU" dirty="0">
                <a:solidFill>
                  <a:srgbClr val="002060"/>
                </a:solidFill>
              </a:rPr>
              <a:t>созданные центры;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тропа </a:t>
            </a:r>
            <a:r>
              <a:rPr lang="ru-RU" dirty="0">
                <a:solidFill>
                  <a:srgbClr val="002060"/>
                </a:solidFill>
              </a:rPr>
              <a:t>здоровья,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- экологическая </a:t>
            </a:r>
            <a:r>
              <a:rPr lang="ru-RU" dirty="0">
                <a:solidFill>
                  <a:srgbClr val="002060"/>
                </a:solidFill>
              </a:rPr>
              <a:t>тропа;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объекты </a:t>
            </a:r>
            <a:r>
              <a:rPr lang="ru-RU" dirty="0">
                <a:solidFill>
                  <a:srgbClr val="002060"/>
                </a:solidFill>
              </a:rPr>
              <a:t>за пределами детского сада.</a:t>
            </a:r>
          </a:p>
        </p:txBody>
      </p:sp>
      <p:pic>
        <p:nvPicPr>
          <p:cNvPr id="1030" name="Picture 6" descr="http://www.maam.ru/upload/blogs/detsad-179815-1477547567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1" b="3828"/>
          <a:stretch/>
        </p:blipFill>
        <p:spPr bwMode="auto">
          <a:xfrm>
            <a:off x="35496" y="2924944"/>
            <a:ext cx="4622594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95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detskiy-fon-dlya-prezentacii-3.jpg?ver=3.0"/>
          <p:cNvPicPr>
            <a:picLocks noChangeAspect="1" noChangeArrowheads="1"/>
          </p:cNvPicPr>
          <p:nvPr/>
        </p:nvPicPr>
        <p:blipFill rotWithShape="1">
          <a:blip r:embed="rId2"/>
          <a:srcRect t="19760" r="37150" b="7068"/>
          <a:stretch/>
        </p:blipFill>
        <p:spPr bwMode="auto">
          <a:xfrm>
            <a:off x="-33" y="-24006"/>
            <a:ext cx="9144033" cy="6882006"/>
          </a:xfrm>
          <a:prstGeom prst="rect">
            <a:avLst/>
          </a:prstGeom>
          <a:noFill/>
        </p:spPr>
      </p:pic>
      <p:pic>
        <p:nvPicPr>
          <p:cNvPr id="3074" name="Picture 2" descr="http://www.maam.ru/upload/blogs/detsad-318885-147906292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49" b="5567"/>
          <a:stretch/>
        </p:blipFill>
        <p:spPr bwMode="auto">
          <a:xfrm>
            <a:off x="35496" y="3356992"/>
            <a:ext cx="4440547" cy="3259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maam.ru/upload/blogs/0e459ef12085cc70802f66b4e8c5ed1d.jp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771" y="99117"/>
            <a:ext cx="4730717" cy="35459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ds509.ucoz.ru/bosohozdenie/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7" r="3248"/>
          <a:stretch/>
        </p:blipFill>
        <p:spPr bwMode="auto">
          <a:xfrm>
            <a:off x="4434590" y="3789040"/>
            <a:ext cx="4602383" cy="28076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184235"/>
            <a:ext cx="4111062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 пешие прогулки включают: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Беседы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Опыты и эксперименты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Наблюдения за объектами природы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И</a:t>
            </a:r>
            <a:r>
              <a:rPr lang="ru-RU" dirty="0" smtClean="0">
                <a:solidFill>
                  <a:srgbClr val="002060"/>
                </a:solidFill>
              </a:rPr>
              <a:t>зучают </a:t>
            </a:r>
            <a:r>
              <a:rPr lang="ru-RU" dirty="0">
                <a:solidFill>
                  <a:srgbClr val="002060"/>
                </a:solidFill>
              </a:rPr>
              <a:t>свойства растений</a:t>
            </a:r>
            <a:endParaRPr lang="ru-RU" dirty="0" smtClean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С</a:t>
            </a:r>
            <a:r>
              <a:rPr lang="ru-RU" dirty="0" smtClean="0">
                <a:solidFill>
                  <a:srgbClr val="002060"/>
                </a:solidFill>
              </a:rPr>
              <a:t>бор </a:t>
            </a:r>
            <a:r>
              <a:rPr lang="ru-RU" dirty="0">
                <a:solidFill>
                  <a:srgbClr val="002060"/>
                </a:solidFill>
              </a:rPr>
              <a:t>природного </a:t>
            </a:r>
            <a:r>
              <a:rPr lang="ru-RU" dirty="0" smtClean="0">
                <a:solidFill>
                  <a:srgbClr val="002060"/>
                </a:solidFill>
              </a:rPr>
              <a:t>материала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П</a:t>
            </a:r>
            <a:r>
              <a:rPr lang="ru-RU" dirty="0" smtClean="0">
                <a:solidFill>
                  <a:srgbClr val="002060"/>
                </a:solidFill>
              </a:rPr>
              <a:t>одвижные </a:t>
            </a:r>
            <a:r>
              <a:rPr lang="ru-RU" dirty="0">
                <a:solidFill>
                  <a:srgbClr val="002060"/>
                </a:solidFill>
              </a:rPr>
              <a:t>и дидактические </a:t>
            </a:r>
            <a:r>
              <a:rPr lang="ru-RU" dirty="0" smtClean="0">
                <a:solidFill>
                  <a:srgbClr val="002060"/>
                </a:solidFill>
              </a:rPr>
              <a:t>игры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С</a:t>
            </a:r>
            <a:r>
              <a:rPr lang="ru-RU" dirty="0" smtClean="0">
                <a:solidFill>
                  <a:srgbClr val="002060"/>
                </a:solidFill>
              </a:rPr>
              <a:t>портивные </a:t>
            </a:r>
            <a:r>
              <a:rPr lang="ru-RU" dirty="0">
                <a:solidFill>
                  <a:srgbClr val="002060"/>
                </a:solidFill>
              </a:rPr>
              <a:t>игры и </a:t>
            </a:r>
            <a:r>
              <a:rPr lang="ru-RU" dirty="0" smtClean="0">
                <a:solidFill>
                  <a:srgbClr val="002060"/>
                </a:solidFill>
              </a:rPr>
              <a:t>упражнения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П</a:t>
            </a:r>
            <a:r>
              <a:rPr lang="ru-RU" dirty="0" smtClean="0">
                <a:solidFill>
                  <a:srgbClr val="002060"/>
                </a:solidFill>
              </a:rPr>
              <a:t>овторение счета</a:t>
            </a:r>
          </a:p>
          <a:p>
            <a:endParaRPr lang="ru-RU" dirty="0" smtClean="0"/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439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detskiy-fon-dlya-prezentacii-3.jpg?ver=3.0"/>
          <p:cNvPicPr>
            <a:picLocks noChangeAspect="1" noChangeArrowheads="1"/>
          </p:cNvPicPr>
          <p:nvPr/>
        </p:nvPicPr>
        <p:blipFill rotWithShape="1">
          <a:blip r:embed="rId2"/>
          <a:srcRect t="19760" r="37150" b="7068"/>
          <a:stretch/>
        </p:blipFill>
        <p:spPr bwMode="auto">
          <a:xfrm>
            <a:off x="-33" y="-24006"/>
            <a:ext cx="9144033" cy="68820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504" y="27201"/>
            <a:ext cx="909909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Структура пеших прогулок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(маршрут разбивается на несколько «станций» или «домов»)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052736"/>
            <a:ext cx="794018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Сбор и движение до следующей остановки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Остановка, привал, познавательно-исследовательская деятельность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Комплекс оздоровительных игр и физических упражнений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Самостоятельная деятельность детей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Сбор воспитанников и возвращение в группу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tulganalenka.ucoz.ru/avatar/DSCN15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324877"/>
            <a:ext cx="3366374" cy="4488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vscolu.ru/wp-content/uploads/2014/07/DSCN865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80928" y="17288"/>
            <a:ext cx="3415683" cy="3485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maam.ru/upload/blogs/detsad-203138-139412659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6" b="14970"/>
          <a:stretch/>
        </p:blipFill>
        <p:spPr bwMode="auto">
          <a:xfrm>
            <a:off x="323528" y="2893714"/>
            <a:ext cx="5328592" cy="35596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64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detskiy-fon-dlya-prezentacii-3.jpg?ver=3.0"/>
          <p:cNvPicPr>
            <a:picLocks noChangeAspect="1" noChangeArrowheads="1"/>
          </p:cNvPicPr>
          <p:nvPr/>
        </p:nvPicPr>
        <p:blipFill rotWithShape="1">
          <a:blip r:embed="rId2"/>
          <a:srcRect t="19760" r="37150" b="7068"/>
          <a:stretch/>
        </p:blipFill>
        <p:spPr bwMode="auto">
          <a:xfrm>
            <a:off x="-33" y="-24006"/>
            <a:ext cx="9144033" cy="6882006"/>
          </a:xfrm>
          <a:prstGeom prst="rect">
            <a:avLst/>
          </a:prstGeom>
          <a:noFill/>
        </p:spPr>
      </p:pic>
      <p:pic>
        <p:nvPicPr>
          <p:cNvPr id="5122" name="Picture 2" descr="http://player.myshared.ru/10/963079/slides/slide_4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5" t="24909" r="8789" b="13597"/>
          <a:stretch/>
        </p:blipFill>
        <p:spPr bwMode="auto">
          <a:xfrm>
            <a:off x="3707904" y="1065612"/>
            <a:ext cx="5328592" cy="29979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player.myshared.ru/10/963079/slides/slide_4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99" t="24232" r="4661" b="37793"/>
          <a:stretch/>
        </p:blipFill>
        <p:spPr bwMode="auto">
          <a:xfrm>
            <a:off x="158069" y="1378132"/>
            <a:ext cx="3526162" cy="2338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player.myshared.ru/10/963079/slides/slide_44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9" t="23819" r="20384" b="8519"/>
          <a:stretch/>
        </p:blipFill>
        <p:spPr bwMode="auto">
          <a:xfrm>
            <a:off x="-67802" y="3717032"/>
            <a:ext cx="4063738" cy="29592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player.myshared.ru/10/963079/slides/slide_34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1" t="26235" r="15038" b="3018"/>
          <a:stretch/>
        </p:blipFill>
        <p:spPr bwMode="auto">
          <a:xfrm>
            <a:off x="4139952" y="3352491"/>
            <a:ext cx="4392488" cy="3323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182412"/>
            <a:ext cx="8928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err="1" smtClean="0">
                <a:solidFill>
                  <a:srgbClr val="002060"/>
                </a:solidFill>
              </a:rPr>
              <a:t>Трансформируемость</a:t>
            </a:r>
            <a:r>
              <a:rPr lang="ru-RU" dirty="0" smtClean="0">
                <a:solidFill>
                  <a:srgbClr val="002060"/>
                </a:solidFill>
              </a:rPr>
              <a:t> пространства предполагает возможность изменений предметно-пространственной среды территории в зависимости от образовательной ситуации, времени года, от меняющихся интересов и возможностей детей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42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detskiy-fon-dlya-prezentacii-3.jpg?ver=3.0"/>
          <p:cNvPicPr>
            <a:picLocks noChangeAspect="1" noChangeArrowheads="1"/>
          </p:cNvPicPr>
          <p:nvPr/>
        </p:nvPicPr>
        <p:blipFill>
          <a:blip r:embed="rId2"/>
          <a:srcRect r="3515" b="3891"/>
          <a:stretch>
            <a:fillRect/>
          </a:stretch>
        </p:blipFill>
        <p:spPr bwMode="auto">
          <a:xfrm>
            <a:off x="-32" y="0"/>
            <a:ext cx="9144032" cy="68580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97773" y="2060848"/>
            <a:ext cx="72186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СПАСИБО ЗА ВНИМАНИЕ!</a:t>
            </a:r>
          </a:p>
          <a:p>
            <a:pPr algn="ctr"/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БУДЬТЕ ЗДОРОВЫ!</a:t>
            </a:r>
            <a:endParaRPr lang="ru-RU" sz="4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13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234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11</cp:revision>
  <dcterms:created xsi:type="dcterms:W3CDTF">2018-05-10T05:04:49Z</dcterms:created>
  <dcterms:modified xsi:type="dcterms:W3CDTF">2018-05-10T06:57:39Z</dcterms:modified>
</cp:coreProperties>
</file>