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73" r:id="rId3"/>
    <p:sldId id="265" r:id="rId4"/>
    <p:sldId id="264" r:id="rId5"/>
    <p:sldId id="266" r:id="rId6"/>
    <p:sldId id="274" r:id="rId7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66FF"/>
    <a:srgbClr val="FF3300"/>
    <a:srgbClr val="000066"/>
    <a:srgbClr val="008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16" y="-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144463"/>
            <a:ext cx="6858000" cy="9288463"/>
            <a:chOff x="0" y="-144463"/>
            <a:chExt cx="6858000" cy="9288463"/>
          </a:xfrm>
        </p:grpSpPr>
        <p:sp>
          <p:nvSpPr>
            <p:cNvPr id="1028" name="AutoShape 4" descr="https://fs00.infourok.ru/images/doc/308/307148/hello_html_mdb8c43a.png"/>
            <p:cNvSpPr>
              <a:spLocks noChangeAspect="1" noChangeArrowheads="1"/>
            </p:cNvSpPr>
            <p:nvPr/>
          </p:nvSpPr>
          <p:spPr bwMode="auto">
            <a:xfrm>
              <a:off x="155575" y="-144463"/>
              <a:ext cx="304800" cy="30480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30" name="Picture 6" descr="https://fs00.infourok.ru/images/doc/308/307148/hello_html_mdb8c43a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</p:spPr>
        </p:pic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1546" y="1071538"/>
              <a:ext cx="4952515" cy="2365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14488" y="1000100"/>
              <a:ext cx="1815922" cy="74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5" descr="http://million-otkrytok.ru/upload/iblock/170/1701e3f7541029dcaa2153050f3716e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43380" y="428596"/>
              <a:ext cx="1600200" cy="16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42984" y="2388108"/>
              <a:ext cx="4498534" cy="122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14356" y="785786"/>
              <a:ext cx="1042369" cy="1379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Прямоугольник 9"/>
            <p:cNvSpPr/>
            <p:nvPr/>
          </p:nvSpPr>
          <p:spPr>
            <a:xfrm>
              <a:off x="4214818" y="3613658"/>
              <a:ext cx="13516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 smtClean="0">
                  <a:solidFill>
                    <a:srgbClr val="19194D"/>
                  </a:solidFill>
                </a:rPr>
                <a:t>МАЙ 2020.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14356" y="3982990"/>
              <a:ext cx="5810988" cy="4062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altLang="ru-RU" sz="2800" b="1" i="1" u="sng" dirty="0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В нашем номере:</a:t>
              </a:r>
            </a:p>
            <a:p>
              <a:pPr>
                <a:lnSpc>
                  <a:spcPct val="150000"/>
                </a:lnSpc>
                <a:buFontTx/>
                <a:buChar char="-"/>
              </a:pPr>
              <a:r>
                <a:rPr lang="ru-RU" altLang="ru-RU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altLang="ru-RU" sz="2400" b="1" dirty="0">
                  <a:latin typeface="Times New Roman" pitchFamily="18" charset="0"/>
                  <a:cs typeface="Times New Roman" pitchFamily="18" charset="0"/>
                </a:rPr>
                <a:t>Поэтическая страничка</a:t>
              </a:r>
            </a:p>
            <a:p>
              <a:pPr>
                <a:lnSpc>
                  <a:spcPct val="150000"/>
                </a:lnSpc>
              </a:pPr>
              <a:r>
                <a:rPr lang="ru-RU" altLang="ru-RU" sz="2400" b="1" dirty="0" smtClean="0">
                  <a:latin typeface="Times New Roman" pitchFamily="18" charset="0"/>
                  <a:cs typeface="Times New Roman" pitchFamily="18" charset="0"/>
                </a:rPr>
                <a:t>- Патриотическая акция «Свет Победы»</a:t>
              </a:r>
            </a:p>
            <a:p>
              <a:pPr>
                <a:lnSpc>
                  <a:spcPct val="150000"/>
                </a:lnSpc>
                <a:buFontTx/>
                <a:buChar char="-"/>
              </a:pPr>
              <a:r>
                <a:rPr lang="ru-RU" altLang="ru-RU" sz="2400" b="1" dirty="0" smtClean="0">
                  <a:latin typeface="Times New Roman" pitchFamily="18" charset="0"/>
                  <a:cs typeface="Times New Roman" pitchFamily="18" charset="0"/>
                </a:rPr>
                <a:t> Конкурс чтецов «ВЕЛИКИЙ МАЙ. ПОБЕДНЫЙ МАЙ»</a:t>
              </a:r>
            </a:p>
            <a:p>
              <a:pPr>
                <a:lnSpc>
                  <a:spcPct val="150000"/>
                </a:lnSpc>
              </a:pPr>
              <a:r>
                <a:rPr lang="ru-RU" altLang="ru-RU" sz="2400" b="1" dirty="0" smtClean="0">
                  <a:latin typeface="Times New Roman" pitchFamily="18" charset="0"/>
                  <a:cs typeface="Times New Roman" pitchFamily="18" charset="0"/>
                </a:rPr>
                <a:t>- Родителям на заметку: «Если ребёнок плохо ест»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0" y="0"/>
            <a:ext cx="7169560" cy="9144001"/>
            <a:chOff x="0" y="0"/>
            <a:chExt cx="7169560" cy="9144001"/>
          </a:xfrm>
        </p:grpSpPr>
        <p:pic>
          <p:nvPicPr>
            <p:cNvPr id="21506" name="Picture 2" descr="https://fs00.infourok.ru/images/doc/308/307148/hello_html_mdb8c43a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6858000" cy="9144001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64704" y="796798"/>
              <a:ext cx="54006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Рассказать детям просто о сложном – такова задача воспитателя перед 9 мая в детском саду. Помогут в этом детские стихи о войне. Рекомендуем вашему вниманию подборку стихов к 9 мая для дошколят.</a:t>
              </a:r>
              <a:endPara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66718" y="2675294"/>
              <a:ext cx="2973675" cy="3754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Я в солдатики играю.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 меня есть пистолет.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Есть и сабля, есть и танки.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Я большой и мне пять лет!</a:t>
              </a:r>
            </a:p>
            <a:p>
              <a:endParaRPr lang="ru-RU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Я в солдатики играю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Это детская игра.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Но я это знаю твёрдо – 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 Мир наш для Добра!</a:t>
              </a:r>
            </a:p>
            <a:p>
              <a:endParaRPr lang="ru-RU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Чтоб войну не знали дети!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Чтоб был мирным небосвод.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остался чтоб игрушкой 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Навсегда пехотный взвод.</a:t>
              </a:r>
            </a:p>
            <a:p>
              <a:endParaRPr lang="ru-RU" sz="14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29000" y="2414291"/>
              <a:ext cx="3096344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Была война и гибли люди.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шёл за Родину солдат.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Он воевал и был он храбрым.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бил фашистов всех подряд.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так дошёл он до Берлина.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Четыре года воевал.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Чтоб я о бабушкином папе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Всем в День Победы рассказал.</a:t>
              </a:r>
            </a:p>
            <a:p>
              <a:endParaRPr lang="ru-RU" dirty="0" smtClean="0"/>
            </a:p>
            <a:p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53544" y="5436096"/>
              <a:ext cx="344725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Спасибо Всем, кто жизнь отдал,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 Русь родную, за свободу,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Кто страх забыл и воевал,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Служа любимому народу.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Спасибо вам, ваш подвиг вечен, 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Пока жива моя страна,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 в душах наших, в нашем сердце,</a:t>
              </a:r>
            </a:p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Героев не забудем никогда!</a:t>
              </a:r>
              <a:endParaRPr lang="ru-RU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393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-1"/>
            <a:ext cx="6858000" cy="9144001"/>
            <a:chOff x="0" y="-1"/>
            <a:chExt cx="6858000" cy="9144001"/>
          </a:xfrm>
        </p:grpSpPr>
        <p:pic>
          <p:nvPicPr>
            <p:cNvPr id="21506" name="Picture 2" descr="https://fs00.infourok.ru/images/doc/308/307148/hello_html_mdb8c43a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"/>
              <a:ext cx="6858000" cy="9144001"/>
            </a:xfrm>
            <a:prstGeom prst="rect">
              <a:avLst/>
            </a:prstGeom>
            <a:noFill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165" b="38007"/>
            <a:stretch/>
          </p:blipFill>
          <p:spPr bwMode="auto">
            <a:xfrm>
              <a:off x="1052736" y="559007"/>
              <a:ext cx="4032448" cy="21667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02" t="40885" r="29000" b="36918"/>
            <a:stretch/>
          </p:blipFill>
          <p:spPr bwMode="auto">
            <a:xfrm>
              <a:off x="4509120" y="5981650"/>
              <a:ext cx="2129118" cy="2406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10" t="37770" r="29203" b="38034"/>
            <a:stretch/>
          </p:blipFill>
          <p:spPr bwMode="auto">
            <a:xfrm>
              <a:off x="172001" y="5587070"/>
              <a:ext cx="2083455" cy="26108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73" t="36908" r="30710" b="37021"/>
            <a:stretch/>
          </p:blipFill>
          <p:spPr bwMode="auto">
            <a:xfrm>
              <a:off x="4913362" y="2987824"/>
              <a:ext cx="1769690" cy="2599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37" t="39784" r="36769" b="39579"/>
            <a:stretch/>
          </p:blipFill>
          <p:spPr bwMode="auto">
            <a:xfrm>
              <a:off x="2505388" y="5690055"/>
              <a:ext cx="1859716" cy="2977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808906" y="2926817"/>
              <a:ext cx="410445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Воспитанники средней группы  №3 присоединились к акции «Свет Победы». 9 мая  ребята  </a:t>
              </a:r>
              <a:r>
                <a:rPr lang="ru-RU" sz="2000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совместно с родителями </a:t>
              </a: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возле окон зажгли свечу и соединились в одно визуальное целое с праздничным салютом в память о трагических событиях истории Великой войны.</a:t>
              </a:r>
              <a:endPara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7169560" cy="9144001"/>
            <a:chOff x="0" y="0"/>
            <a:chExt cx="7169560" cy="9144001"/>
          </a:xfrm>
        </p:grpSpPr>
        <p:pic>
          <p:nvPicPr>
            <p:cNvPr id="1030" name="Picture 6" descr="C:\Users\User\Pictures\гонтарь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185486" y="4760807"/>
              <a:ext cx="3229198" cy="15738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06" name="Picture 2" descr="https://fs00.infourok.ru/images/doc/308/307148/hello_html_mdb8c43a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6858000" cy="9144001"/>
            </a:xfrm>
            <a:prstGeom prst="rect">
              <a:avLst/>
            </a:prstGeom>
            <a:noFill/>
          </p:spPr>
        </p:pic>
        <p:sp>
          <p:nvSpPr>
            <p:cNvPr id="4" name="Прямоугольник 3"/>
            <p:cNvSpPr/>
            <p:nvPr/>
          </p:nvSpPr>
          <p:spPr>
            <a:xfrm>
              <a:off x="764704" y="642910"/>
              <a:ext cx="5328591" cy="107721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200" b="1" cap="none" spc="0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ВЕЛИКИЙ МАЙ </a:t>
              </a:r>
            </a:p>
            <a:p>
              <a:pPr algn="ctr"/>
              <a:r>
                <a:rPr lang="ru-RU" sz="3200" b="1" cap="none" spc="0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ПОБЕДНЫЙ МАЙ </a:t>
              </a:r>
              <a:endParaRPr lang="ru-RU" sz="32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548680" y="1841544"/>
              <a:ext cx="5760640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череде весенних праздников День Победы занимает особое место. 9 мая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2020 года 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наша страна торжественно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отметила 75-годовщину 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Победы в Великой Отечественной войне 1941-1945 гг.</a:t>
              </a:r>
            </a:p>
            <a:p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Наши воспитанники старших и подготовительных к школе групп приняли активное участие в дистанционном конкурсе 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чтецов, посвящённый победе советского народа в Великой Отечественной войне на тему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«Великий май, победный май». Педагогами 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детского сада,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старательно 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подбирался литературный репертуар,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 дома ребята совместно с родителями разучивали 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стихи.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Всем 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юным чтецам были вручены </a:t>
              </a:r>
              <a:r>
                <a:rPr lang="ru-RU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дипломы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1027" name="Picture 3" descr="C:\Users\User\Pictures\влад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3789" y="4112833"/>
              <a:ext cx="2209758" cy="22316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Pictures\Гоцева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475873" y="4894944"/>
              <a:ext cx="3488209" cy="2003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User\Pictures\Яна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3878" y="6524616"/>
              <a:ext cx="1907262" cy="2231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Pictures\Акопян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803376" y="6929862"/>
              <a:ext cx="2829918" cy="1421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1"/>
            <a:ext cx="6858000" cy="9108309"/>
            <a:chOff x="0" y="-1"/>
            <a:chExt cx="6858000" cy="9108309"/>
          </a:xfrm>
        </p:grpSpPr>
        <p:pic>
          <p:nvPicPr>
            <p:cNvPr id="21506" name="Picture 2" descr="https://fs00.infourok.ru/images/doc/308/307148/hello_html_mdb8c43a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"/>
              <a:ext cx="6858000" cy="9108309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500042" y="3286116"/>
              <a:ext cx="40719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28700" y="683568"/>
              <a:ext cx="54006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Самые маленькие воспитанники нашего сада также приняли участие в конкурсе чтецов, который назывался «Весна –красна». Они дома вместе с родителями подготовили стихи о природе весной. Ребята  старались читать стихотворения очень выразительно и эмоционально. </a:t>
              </a:r>
              <a:endPara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8700" y="7188446"/>
              <a:ext cx="56166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i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Мы </a:t>
              </a:r>
              <a:r>
                <a:rPr lang="ru-RU" sz="1600" b="1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желаем юным чтецам новых творческих успехов </a:t>
              </a:r>
              <a:endPara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1600" b="1" i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 </a:t>
              </a:r>
              <a:r>
                <a:rPr lang="ru-RU" sz="1600" b="1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весеннего настроения</a:t>
              </a:r>
              <a:r>
                <a:rPr lang="ru-RU" sz="1600" b="1" i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!</a:t>
              </a:r>
              <a:endPara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1" name="Picture 3" descr="C:\Users\User\Pictures\женя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565313" y="4477588"/>
              <a:ext cx="3477543" cy="18256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C:\Users\User\Pictures\мята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909637" y="3511754"/>
              <a:ext cx="4099187" cy="20847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C:\Users\User\Pictures\впр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19797" y="2580988"/>
              <a:ext cx="3509298" cy="23436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C:\Users\User\Pictures\Дамира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180849" y="4999302"/>
              <a:ext cx="2800781" cy="15881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00042" y="3286116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14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1011</TotalTime>
  <Words>413</Words>
  <Application>Microsoft Office PowerPoint</Application>
  <PresentationFormat>Экран (4:3)</PresentationFormat>
  <Paragraphs>49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User</cp:lastModifiedBy>
  <cp:revision>110</cp:revision>
  <dcterms:created xsi:type="dcterms:W3CDTF">2018-04-02T05:48:48Z</dcterms:created>
  <dcterms:modified xsi:type="dcterms:W3CDTF">2020-06-05T12:07:51Z</dcterms:modified>
</cp:coreProperties>
</file>