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3270" y="-17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" b="6122"/>
          <a:stretch/>
        </p:blipFill>
        <p:spPr bwMode="auto">
          <a:xfrm>
            <a:off x="-15875" y="0"/>
            <a:ext cx="6889750" cy="9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Группа 1"/>
          <p:cNvGrpSpPr/>
          <p:nvPr/>
        </p:nvGrpSpPr>
        <p:grpSpPr>
          <a:xfrm>
            <a:off x="800467" y="505522"/>
            <a:ext cx="5225837" cy="7888860"/>
            <a:chOff x="800467" y="505522"/>
            <a:chExt cx="5225837" cy="7888860"/>
          </a:xfrm>
        </p:grpSpPr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8750" y="505522"/>
              <a:ext cx="2343744" cy="23303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4808" y="3334147"/>
              <a:ext cx="4505325" cy="1231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0848" y="2091293"/>
              <a:ext cx="1816100" cy="7445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7096" y="2091293"/>
              <a:ext cx="4949825" cy="23653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0467" y="1053108"/>
              <a:ext cx="1260029" cy="16651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Прямоугольник 7"/>
            <p:cNvSpPr/>
            <p:nvPr/>
          </p:nvSpPr>
          <p:spPr>
            <a:xfrm>
              <a:off x="4647254" y="4572000"/>
              <a:ext cx="134524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>
                <a:defRPr/>
              </a:pPr>
              <a:r>
                <a:rPr lang="ru-RU" b="1" i="1" dirty="0" smtClean="0">
                  <a:solidFill>
                    <a:srgbClr val="4F81BD">
                      <a:lumMod val="50000"/>
                    </a:srgbClr>
                  </a:solidFill>
                  <a:latin typeface="Times New Roman" pitchFamily="18" charset="0"/>
                  <a:cs typeface="Times New Roman" pitchFamily="18" charset="0"/>
                </a:rPr>
                <a:t>МАРТ 2019</a:t>
              </a:r>
            </a:p>
            <a:p>
              <a:pPr lvl="0" algn="r">
                <a:defRPr/>
              </a:pPr>
              <a:r>
                <a:rPr lang="ru-RU" b="1" i="1" dirty="0" smtClean="0">
                  <a:solidFill>
                    <a:srgbClr val="4F81BD">
                      <a:lumMod val="50000"/>
                    </a:srgbClr>
                  </a:solidFill>
                  <a:latin typeface="Times New Roman" pitchFamily="18" charset="0"/>
                  <a:cs typeface="Times New Roman" pitchFamily="18" charset="0"/>
                </a:rPr>
                <a:t>1 выпуск</a:t>
              </a:r>
              <a:endParaRPr lang="ru-RU" b="1" i="1" dirty="0">
                <a:solidFill>
                  <a:srgbClr val="4F81B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887096" y="4931896"/>
              <a:ext cx="5139208" cy="34624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ru-RU" sz="2000" b="1" u="sng" dirty="0" smtClean="0">
                  <a:solidFill>
                    <a:srgbClr val="660066"/>
                  </a:solidFill>
                  <a:latin typeface="Times New Roman" pitchFamily="18" charset="0"/>
                  <a:cs typeface="Times New Roman" pitchFamily="18" charset="0"/>
                </a:rPr>
                <a:t>В нашем номере:</a:t>
              </a:r>
            </a:p>
            <a:p>
              <a:pPr>
                <a:lnSpc>
                  <a:spcPct val="150000"/>
                </a:lnSpc>
                <a:defRPr/>
              </a:pPr>
              <a:r>
                <a:rPr 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- </a:t>
              </a:r>
              <a:r>
                <a:rPr 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Поэтическая страничка: «Стихи </a:t>
              </a:r>
              <a:r>
                <a:rPr 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о наших </a:t>
              </a:r>
              <a:r>
                <a:rPr 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мамах»</a:t>
              </a:r>
              <a:endPara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>
                <a:lnSpc>
                  <a:spcPct val="150000"/>
                </a:lnSpc>
                <a:buFontTx/>
                <a:buChar char="-"/>
                <a:defRPr/>
              </a:pPr>
              <a:r>
                <a:rPr 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Праздники в нашем саду «Международный женский </a:t>
              </a:r>
              <a:r>
                <a:rPr lang="ru-RU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день» </a:t>
              </a:r>
              <a:endPara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>
                <a:lnSpc>
                  <a:spcPct val="150000"/>
                </a:lnSpc>
                <a:defRPr/>
              </a:pPr>
              <a:r>
                <a:rPr 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- </a:t>
              </a:r>
              <a:r>
                <a:rPr lang="ru-RU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Фотоотчет «Весенние прогулки</a:t>
              </a:r>
              <a:r>
                <a:rPr 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»</a:t>
              </a:r>
            </a:p>
            <a:p>
              <a:pPr lvl="0">
                <a:lnSpc>
                  <a:spcPct val="150000"/>
                </a:lnSpc>
                <a:defRPr/>
              </a:pPr>
              <a:r>
                <a:rPr 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- Родителям на заметку: </a:t>
              </a:r>
              <a:r>
                <a:rPr 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«Полезные советы логопеда»</a:t>
              </a:r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-31224" y="0"/>
            <a:ext cx="6889224" cy="9144000"/>
            <a:chOff x="-31224" y="0"/>
            <a:chExt cx="6889224" cy="91440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14" t="5095" r="4655" b="4557"/>
            <a:stretch/>
          </p:blipFill>
          <p:spPr bwMode="auto">
            <a:xfrm>
              <a:off x="-31224" y="0"/>
              <a:ext cx="6889224" cy="914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Прямоугольник 1"/>
            <p:cNvSpPr/>
            <p:nvPr/>
          </p:nvSpPr>
          <p:spPr>
            <a:xfrm>
              <a:off x="726232" y="1463457"/>
              <a:ext cx="3429000" cy="310854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ru-RU" sz="1400" dirty="0">
                  <a:latin typeface="Times New Roman" pitchFamily="18" charset="0"/>
                  <a:cs typeface="Times New Roman" pitchFamily="18" charset="0"/>
                </a:rPr>
                <a:t>Я проснусь сегодня на рассвете,</a:t>
              </a:r>
            </a:p>
            <a:p>
              <a:r>
                <a:rPr lang="ru-RU" sz="1400" dirty="0">
                  <a:latin typeface="Times New Roman" pitchFamily="18" charset="0"/>
                  <a:cs typeface="Times New Roman" pitchFamily="18" charset="0"/>
                </a:rPr>
                <a:t>Кисти, краски я достану вновь,</a:t>
              </a:r>
            </a:p>
            <a:p>
              <a:r>
                <a:rPr lang="ru-RU" sz="1400" dirty="0">
                  <a:latin typeface="Times New Roman" pitchFamily="18" charset="0"/>
                  <a:cs typeface="Times New Roman" pitchFamily="18" charset="0"/>
                </a:rPr>
                <a:t>Нарисую на большом-большом мольберте</a:t>
              </a:r>
            </a:p>
            <a:p>
              <a:r>
                <a:rPr lang="ru-RU" sz="1400" dirty="0">
                  <a:latin typeface="Times New Roman" pitchFamily="18" charset="0"/>
                  <a:cs typeface="Times New Roman" pitchFamily="18" charset="0"/>
                </a:rPr>
                <a:t>Свою самую огромную любовь –</a:t>
              </a:r>
            </a:p>
            <a:p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1400" dirty="0">
                  <a:latin typeface="Times New Roman" pitchFamily="18" charset="0"/>
                  <a:cs typeface="Times New Roman" pitchFamily="18" charset="0"/>
                </a:rPr>
                <a:t>Свою маму я сегодня нарисую,</a:t>
              </a:r>
            </a:p>
            <a:p>
              <a:r>
                <a:rPr lang="ru-RU" sz="1400" dirty="0">
                  <a:latin typeface="Times New Roman" pitchFamily="18" charset="0"/>
                  <a:cs typeface="Times New Roman" pitchFamily="18" charset="0"/>
                </a:rPr>
                <a:t>Ее глазки, что добром всегда блистают,</a:t>
              </a:r>
            </a:p>
            <a:p>
              <a:r>
                <a:rPr lang="ru-RU" sz="1400" dirty="0">
                  <a:latin typeface="Times New Roman" pitchFamily="18" charset="0"/>
                  <a:cs typeface="Times New Roman" pitchFamily="18" charset="0"/>
                </a:rPr>
                <a:t>Ее щечки, что так часто я целую,</a:t>
              </a:r>
            </a:p>
            <a:p>
              <a:r>
                <a:rPr lang="ru-RU" sz="1400" dirty="0">
                  <a:latin typeface="Times New Roman" pitchFamily="18" charset="0"/>
                  <a:cs typeface="Times New Roman" pitchFamily="18" charset="0"/>
                </a:rPr>
                <a:t>Ее ручки, что в ненастье приласкают!</a:t>
              </a:r>
            </a:p>
            <a:p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1400" dirty="0">
                  <a:latin typeface="Times New Roman" pitchFamily="18" charset="0"/>
                  <a:cs typeface="Times New Roman" pitchFamily="18" charset="0"/>
                </a:rPr>
                <a:t>Я проснусь сегодня на рассвете –</a:t>
              </a:r>
            </a:p>
            <a:p>
              <a:r>
                <a:rPr lang="ru-RU" sz="1400" dirty="0">
                  <a:latin typeface="Times New Roman" pitchFamily="18" charset="0"/>
                  <a:cs typeface="Times New Roman" pitchFamily="18" charset="0"/>
                </a:rPr>
                <a:t>Этот миг сегодня не просплю.</a:t>
              </a:r>
            </a:p>
            <a:p>
              <a:r>
                <a:rPr lang="ru-RU" sz="1400" dirty="0">
                  <a:latin typeface="Times New Roman" pitchFamily="18" charset="0"/>
                  <a:cs typeface="Times New Roman" pitchFamily="18" charset="0"/>
                </a:rPr>
                <a:t>Нарисую свою маму на мольберте,</a:t>
              </a:r>
            </a:p>
            <a:p>
              <a:r>
                <a:rPr lang="ru-RU" sz="1400" dirty="0">
                  <a:latin typeface="Times New Roman" pitchFamily="18" charset="0"/>
                  <a:cs typeface="Times New Roman" pitchFamily="18" charset="0"/>
                </a:rPr>
                <a:t>Потому что я ее люблю!</a:t>
              </a:r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2052286" y="899592"/>
              <a:ext cx="278518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000" b="1" i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Стихи о наших мамах</a:t>
              </a: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976868" y="5079464"/>
              <a:ext cx="2722612" cy="31085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400" dirty="0">
                  <a:latin typeface="Times New Roman" pitchFamily="18" charset="0"/>
                  <a:cs typeface="Times New Roman" pitchFamily="18" charset="0"/>
                </a:rPr>
                <a:t>Моя мама лучше всех!</a:t>
              </a:r>
            </a:p>
            <a:p>
              <a:r>
                <a:rPr lang="ru-RU" sz="1400" dirty="0">
                  <a:latin typeface="Times New Roman" pitchFamily="18" charset="0"/>
                  <a:cs typeface="Times New Roman" pitchFamily="18" charset="0"/>
                </a:rPr>
                <a:t>У нее веселый смех,</a:t>
              </a:r>
            </a:p>
            <a:p>
              <a:r>
                <a:rPr lang="ru-RU" sz="1400" dirty="0">
                  <a:latin typeface="Times New Roman" pitchFamily="18" charset="0"/>
                  <a:cs typeface="Times New Roman" pitchFamily="18" charset="0"/>
                </a:rPr>
                <a:t>Мама умная такая,</a:t>
              </a:r>
            </a:p>
            <a:p>
              <a:r>
                <a:rPr lang="ru-RU" sz="1400" dirty="0">
                  <a:latin typeface="Times New Roman" pitchFamily="18" charset="0"/>
                  <a:cs typeface="Times New Roman" pitchFamily="18" charset="0"/>
                </a:rPr>
                <a:t>Мама все на свете знает!</a:t>
              </a:r>
            </a:p>
            <a:p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1400" dirty="0">
                  <a:latin typeface="Times New Roman" pitchFamily="18" charset="0"/>
                  <a:cs typeface="Times New Roman" pitchFamily="18" charset="0"/>
                </a:rPr>
                <a:t>Что ни спросишь – даст ответ.</a:t>
              </a:r>
            </a:p>
            <a:p>
              <a:r>
                <a:rPr lang="ru-RU" sz="1400" dirty="0">
                  <a:latin typeface="Times New Roman" pitchFamily="18" charset="0"/>
                  <a:cs typeface="Times New Roman" pitchFamily="18" charset="0"/>
                </a:rPr>
                <a:t>Сколько на небе планет?</a:t>
              </a:r>
            </a:p>
            <a:p>
              <a:r>
                <a:rPr lang="ru-RU" sz="1400" dirty="0">
                  <a:latin typeface="Times New Roman" pitchFamily="18" charset="0"/>
                  <a:cs typeface="Times New Roman" pitchFamily="18" charset="0"/>
                </a:rPr>
                <a:t>Утром что едят мартышки?</a:t>
              </a:r>
            </a:p>
            <a:p>
              <a:r>
                <a:rPr lang="ru-RU" sz="1400" dirty="0">
                  <a:latin typeface="Times New Roman" pitchFamily="18" charset="0"/>
                  <a:cs typeface="Times New Roman" pitchFamily="18" charset="0"/>
                </a:rPr>
                <a:t>Носят ли слоны штанишки?</a:t>
              </a:r>
            </a:p>
            <a:p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1400" dirty="0">
                  <a:latin typeface="Times New Roman" pitchFamily="18" charset="0"/>
                  <a:cs typeface="Times New Roman" pitchFamily="18" charset="0"/>
                </a:rPr>
                <a:t>Когда вырасту большая,</a:t>
              </a:r>
            </a:p>
            <a:p>
              <a:r>
                <a:rPr lang="ru-RU" sz="1400" dirty="0">
                  <a:latin typeface="Times New Roman" pitchFamily="18" charset="0"/>
                  <a:cs typeface="Times New Roman" pitchFamily="18" charset="0"/>
                </a:rPr>
                <a:t>Много книжек прочитаю,</a:t>
              </a:r>
            </a:p>
            <a:p>
              <a:r>
                <a:rPr lang="ru-RU" sz="1400" dirty="0">
                  <a:latin typeface="Times New Roman" pitchFamily="18" charset="0"/>
                  <a:cs typeface="Times New Roman" pitchFamily="18" charset="0"/>
                </a:rPr>
                <a:t>Чтоб как мама умной стать,</a:t>
              </a:r>
            </a:p>
            <a:p>
              <a:r>
                <a:rPr lang="ru-RU" sz="1400" dirty="0">
                  <a:latin typeface="Times New Roman" pitchFamily="18" charset="0"/>
                  <a:cs typeface="Times New Roman" pitchFamily="18" charset="0"/>
                </a:rPr>
                <a:t>И на всё ответы знать.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3699480" y="3740635"/>
              <a:ext cx="2708920" cy="28931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400" dirty="0">
                  <a:latin typeface="Times New Roman" pitchFamily="18" charset="0"/>
                  <a:cs typeface="Times New Roman" pitchFamily="18" charset="0"/>
                </a:rPr>
                <a:t>Любите Маму, пока она смеётся…</a:t>
              </a:r>
            </a:p>
            <a:p>
              <a:r>
                <a:rPr lang="ru-RU" sz="1400" dirty="0">
                  <a:latin typeface="Times New Roman" pitchFamily="18" charset="0"/>
                  <a:cs typeface="Times New Roman" pitchFamily="18" charset="0"/>
                </a:rPr>
                <a:t>И теплотой горят её глаза…</a:t>
              </a:r>
            </a:p>
            <a:p>
              <a:r>
                <a:rPr lang="ru-RU" sz="1400" dirty="0">
                  <a:latin typeface="Times New Roman" pitchFamily="18" charset="0"/>
                  <a:cs typeface="Times New Roman" pitchFamily="18" charset="0"/>
                </a:rPr>
                <a:t>И голос её в душу вашу льётся…</a:t>
              </a:r>
            </a:p>
            <a:p>
              <a:r>
                <a:rPr lang="ru-RU" sz="1400" dirty="0">
                  <a:latin typeface="Times New Roman" pitchFamily="18" charset="0"/>
                  <a:cs typeface="Times New Roman" pitchFamily="18" charset="0"/>
                </a:rPr>
                <a:t>Святой водою, чистой как слеза…</a:t>
              </a:r>
            </a:p>
            <a:p>
              <a:r>
                <a:rPr lang="ru-RU" sz="1400" dirty="0">
                  <a:latin typeface="Times New Roman" pitchFamily="18" charset="0"/>
                  <a:cs typeface="Times New Roman" pitchFamily="18" charset="0"/>
                </a:rPr>
                <a:t>Любите Маму — ведь она одна на свете…</a:t>
              </a:r>
            </a:p>
            <a:p>
              <a:r>
                <a:rPr lang="ru-RU" sz="1400" dirty="0">
                  <a:latin typeface="Times New Roman" pitchFamily="18" charset="0"/>
                  <a:cs typeface="Times New Roman" pitchFamily="18" charset="0"/>
                </a:rPr>
                <a:t>Кто любит Вас и беспрестанно ждёт…</a:t>
              </a:r>
            </a:p>
            <a:p>
              <a:r>
                <a:rPr lang="ru-RU" sz="1400" dirty="0">
                  <a:latin typeface="Times New Roman" pitchFamily="18" charset="0"/>
                  <a:cs typeface="Times New Roman" pitchFamily="18" charset="0"/>
                </a:rPr>
                <a:t>Она всегда с улыбкой доброй встретит…</a:t>
              </a:r>
            </a:p>
            <a:p>
              <a:r>
                <a:rPr lang="ru-RU" sz="1400" dirty="0">
                  <a:latin typeface="Times New Roman" pitchFamily="18" charset="0"/>
                  <a:cs typeface="Times New Roman" pitchFamily="18" charset="0"/>
                </a:rPr>
                <a:t>Она одна простит Вас и поймет.</a:t>
              </a: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462209" y="4587240"/>
              <a:ext cx="53091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dirty="0"/>
                <a:t>***</a:t>
              </a: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4572014" y="3275856"/>
              <a:ext cx="53091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dirty="0"/>
                <a:t>***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6262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-31224" y="0"/>
            <a:ext cx="6889224" cy="9144000"/>
            <a:chOff x="-31224" y="0"/>
            <a:chExt cx="6889224" cy="91440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14" t="5095" r="4655" b="4557"/>
            <a:stretch/>
          </p:blipFill>
          <p:spPr bwMode="auto">
            <a:xfrm>
              <a:off x="-31224" y="0"/>
              <a:ext cx="6889224" cy="914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961" y="5652120"/>
              <a:ext cx="3206412" cy="2575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9069" y="5636420"/>
              <a:ext cx="3233346" cy="25687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Прямоугольник 1"/>
            <p:cNvSpPr/>
            <p:nvPr/>
          </p:nvSpPr>
          <p:spPr>
            <a:xfrm>
              <a:off x="958239" y="1403648"/>
              <a:ext cx="5135057" cy="18158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600" b="1" i="1" dirty="0"/>
                <a:t>Международный женский день – это как раз тот самый праздник, когда мы можем поблагодарить своих мам за все хорошее, что они сделали для нас, выразив свою любовь и заботу. Этот день согрет лучами солнца, женскими улыбками и украшен россыпью цветов. Ведь мамочка – это самый дорогой </a:t>
              </a:r>
              <a:r>
                <a:rPr lang="ru-RU" sz="1600" b="1" i="1" dirty="0" smtClean="0"/>
                <a:t>человек в </a:t>
              </a:r>
              <a:r>
                <a:rPr lang="ru-RU" sz="1600" b="1" i="1" dirty="0"/>
                <a:t>мире! </a:t>
              </a:r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958240" y="3140839"/>
              <a:ext cx="5267707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600" b="1" i="1" dirty="0"/>
                <a:t> В преддверии праздника  в нашем детском саду прошли  мероприятия, посвященные женскому Дню 8 марта. Поздравления, песни, танцы и стихи звучали для Вас, наши дорогие женщины. В конце праздника дети подарили мамам подарки, сделанные своими руками, а мальчики поздравили своих девочек. Надеемся, что данные мероприятия, привнесли в жизнь нашего детского сада атмосферу весенней радости и </a:t>
              </a:r>
              <a:r>
                <a:rPr lang="ru-RU" sz="1600" b="1" i="1" dirty="0" smtClean="0"/>
                <a:t>счастья.</a:t>
              </a:r>
              <a:endParaRPr lang="ru-RU" sz="1600" b="1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65349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4" t="5095" r="4655" b="4557"/>
          <a:stretch/>
        </p:blipFill>
        <p:spPr bwMode="auto">
          <a:xfrm>
            <a:off x="-31224" y="0"/>
            <a:ext cx="6889224" cy="9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Группа 1"/>
          <p:cNvGrpSpPr/>
          <p:nvPr/>
        </p:nvGrpSpPr>
        <p:grpSpPr>
          <a:xfrm>
            <a:off x="295211" y="323528"/>
            <a:ext cx="5976605" cy="8702944"/>
            <a:chOff x="295211" y="323528"/>
            <a:chExt cx="5976605" cy="8702944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0057" y="323528"/>
              <a:ext cx="4958009" cy="2623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211" y="3042808"/>
              <a:ext cx="3036434" cy="38262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25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9062" y="3054639"/>
              <a:ext cx="2812754" cy="38025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24" name="Picture 4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1002" y="6588223"/>
              <a:ext cx="3021287" cy="24382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5034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" y="0"/>
            <a:ext cx="6853416" cy="9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581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370</Words>
  <Application>Microsoft Office PowerPoint</Application>
  <PresentationFormat>Экран (4:3)</PresentationFormat>
  <Paragraphs>48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сад 8</dc:creator>
  <cp:lastModifiedBy>123</cp:lastModifiedBy>
  <cp:revision>33</cp:revision>
  <dcterms:created xsi:type="dcterms:W3CDTF">2019-03-11T10:32:44Z</dcterms:created>
  <dcterms:modified xsi:type="dcterms:W3CDTF">2019-04-17T06:11:56Z</dcterms:modified>
</cp:coreProperties>
</file>