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s://funart.pro/uploads/posts/2020-04/thumbs/1586969654_7-p-foni-s-klyaksami-46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14414" y="3214686"/>
            <a:ext cx="7000924" cy="523220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ramond" pitchFamily="18" charset="0"/>
              </a:rPr>
              <a:t>РАЗНОЦВЕТНЫЕ СТРАНИЧКИ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714752"/>
            <a:ext cx="6143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ля детей младшего возраста</a:t>
            </a:r>
            <a:endParaRPr lang="ru-RU" sz="2000" b="1" dirty="0">
              <a:solidFill>
                <a:srgbClr val="C00000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4000504"/>
            <a:ext cx="5500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гр. № 4 Чумикова Л. Ф.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t2.depositphotos.com/1177973/5634/i/950/depositphotos_56349509-stock-photo-colorful-splashes-of-paint-isolate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286256"/>
            <a:ext cx="25717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free-images.com/or/fc42/paint_splatter_rainbow_colors.jpg"/>
          <p:cNvPicPr/>
          <p:nvPr/>
        </p:nvPicPr>
        <p:blipFill>
          <a:blip r:embed="rId5" cstate="print"/>
          <a:srcRect l="19062" t="13467" r="8561" b="8023"/>
          <a:stretch>
            <a:fillRect/>
          </a:stretch>
        </p:blipFill>
        <p:spPr bwMode="auto">
          <a:xfrm flipH="1">
            <a:off x="1357290" y="4500570"/>
            <a:ext cx="1214446" cy="13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free-images.com/or/fc42/paint_splatter_rainbow_colors.jpg"/>
          <p:cNvPicPr/>
          <p:nvPr/>
        </p:nvPicPr>
        <p:blipFill>
          <a:blip r:embed="rId6" cstate="print"/>
          <a:srcRect l="19062" t="13467" r="8561" b="8023"/>
          <a:stretch>
            <a:fillRect/>
          </a:stretch>
        </p:blipFill>
        <p:spPr bwMode="auto">
          <a:xfrm>
            <a:off x="6500826" y="4500570"/>
            <a:ext cx="1228725" cy="13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1000108"/>
            <a:ext cx="65008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ЧЕРЁМУХИ ЦВЕТОК,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ТЕТРАДОЧКИ ЛИСТОК,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ЗАЙЧОНОК НЕУМЕЛЫЙ.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ЧТО? КОНЕЧНО… </a:t>
            </a: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БЕЛЫЙ!</a:t>
            </a:r>
            <a:endParaRPr lang="ru-RU" sz="3200" b="1" dirty="0">
              <a:ln>
                <a:solidFill>
                  <a:srgbClr val="0070C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tatic4.depositphotos.com/1002932/348/i/950/depositphotos_3488604-stock-photo-flowering-of-bird-cherry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16666"/>
          <a:stretch>
            <a:fillRect/>
          </a:stretch>
        </p:blipFill>
        <p:spPr bwMode="auto">
          <a:xfrm flipH="1">
            <a:off x="5572132" y="571480"/>
            <a:ext cx="2643206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vatars.mds.yandex.net/get-pdb/1601117/bd08bd53-868f-4589-a2b8-f54ae00dd59c/s1200?webp=false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285992"/>
            <a:ext cx="175736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s05.infourok.ru/uploads/ex/0559/00073148-93f5ed47/1/img53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845" t="5545" r="33728" b="20650"/>
          <a:stretch>
            <a:fillRect/>
          </a:stretch>
        </p:blipFill>
        <p:spPr bwMode="auto">
          <a:xfrm>
            <a:off x="6572264" y="3714752"/>
            <a:ext cx="12858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rosti.ru/patterns/00/11/80/ebff0ad8c1/preview.jpg"/>
          <p:cNvPicPr/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215074" y="500042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57290" y="1000108"/>
            <a:ext cx="62865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ЕЖЕВИКА НА КУСТУ,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СИДИТ ВОРОН НА ДУБУ,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РЯДОМ ХОДИТ КОТ УЧЁНЫЙ.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КОНЕЧНО ЭТО…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ЧЁРНЫЙ!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printonic.ru/uploads/images/2016/03/14/.tmb/thumb_img_56e65aaa0cead_resize_900_5000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64" r="5960" b="5082"/>
          <a:stretch>
            <a:fillRect/>
          </a:stretch>
        </p:blipFill>
        <p:spPr bwMode="auto">
          <a:xfrm flipH="1">
            <a:off x="4857752" y="1857364"/>
            <a:ext cx="192882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g2.freepng.ru/20180211/xqe/kisspng-bombay-cat-black-cat-kitten-witch-cat-5a80ff22b5f682.6573645615184033627453.jpg"/>
          <p:cNvPicPr/>
          <p:nvPr/>
        </p:nvPicPr>
        <p:blipFill>
          <a:blip r:embed="rId5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4934" r="1315"/>
          <a:stretch>
            <a:fillRect/>
          </a:stretch>
        </p:blipFill>
        <p:spPr bwMode="auto">
          <a:xfrm>
            <a:off x="6429388" y="3857628"/>
            <a:ext cx="135732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642918"/>
            <a:ext cx="321471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редиска выросла на грядке,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Рядом помидоры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красные ребятки.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Красные тюльпаны на окне стоят,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Красные знамена за окном горят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***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тюльпан во дворе.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квадрат на стене.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Красное яблоко маме</a:t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Сорву я своими руками.</a:t>
            </a:r>
          </a:p>
          <a:p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img-fotki.yandex.ru/get/50666/200418627.17f/0_17c687_bf0b6c62_orig.png"/>
          <p:cNvPicPr/>
          <p:nvPr/>
        </p:nvPicPr>
        <p:blipFill>
          <a:blip r:embed="rId3" cstate="print"/>
          <a:srcRect t="66220" r="56717"/>
          <a:stretch>
            <a:fillRect/>
          </a:stretch>
        </p:blipFill>
        <p:spPr bwMode="auto">
          <a:xfrm>
            <a:off x="3000364" y="2143116"/>
            <a:ext cx="1066800" cy="89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57686" y="928670"/>
            <a:ext cx="3143272" cy="2286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Цвета 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жёлтого, 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дружок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Будет солнышко, песок, 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Звёзды, лампочка, утята, 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подсолнух, и цыплята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***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Жёлтый 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видим в небе круг,</a:t>
            </a:r>
            <a:b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Оживает всё вокруг,</a:t>
            </a:r>
            <a:b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Это солнце — 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жёлтый 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цвет</a:t>
            </a:r>
            <a:b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Дарит нам тепло и свет.</a:t>
            </a:r>
          </a:p>
          <a:p>
            <a:endParaRPr lang="ru-RU" sz="1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thumbs.dreamstime.com/z/%D0%B2%D1%8B%D0%BF%D0%BB%D0%B5%D1%81%D0%BA-7848277.jpg"/>
          <p:cNvPicPr/>
          <p:nvPr/>
        </p:nvPicPr>
        <p:blipFill>
          <a:blip r:embed="rId4" cstate="print"/>
          <a:srcRect r="7120"/>
          <a:stretch>
            <a:fillRect/>
          </a:stretch>
        </p:blipFill>
        <p:spPr bwMode="auto">
          <a:xfrm>
            <a:off x="6929454" y="2357430"/>
            <a:ext cx="838200" cy="85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3071810"/>
            <a:ext cx="30718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синем море синий кит.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синем небе туча спит.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тарелке голубой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Сливы синие горой.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Куртку синюю возьмём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гулять с тобой пойдём.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туча вдруг проснётся,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Синий дождь на нас польётся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***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небо, над синей рекой,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Синее море, за синей горой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Синий китенок нам машет хвостом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Синие волны – родной его дом!</a:t>
            </a:r>
          </a:p>
          <a:p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img2.freepng.ru/20180805/fw/kisspng-painting-clip-art-brush-portable-network-graphics-clipart-blue-paint-splat-5b67c712aac9c1.7331944315335278266996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572008"/>
            <a:ext cx="1000132" cy="92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00562" y="3286124"/>
            <a:ext cx="35719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Зеленая 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травка, зеленый листок,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 кузнечик на кочку – прыг-скок!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Зеленая жаба, увидев его,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Сказала лишь: «Ам!», а потом – ничего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***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огурчик и петрушка,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Травка, листики, лягушка,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 меня сомнений нет,</a:t>
            </a:r>
            <a:b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Любят лишь зелёный цвет.</a:t>
            </a:r>
          </a:p>
          <a:p>
            <a:endParaRPr lang="ru-RU" sz="1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Рисунок 9" descr="https://img-fotki.yandex.ru/get/50666/200418627.17f/0_17c687_bf0b6c62_orig.png"/>
          <p:cNvPicPr/>
          <p:nvPr/>
        </p:nvPicPr>
        <p:blipFill>
          <a:blip r:embed="rId6" cstate="print"/>
          <a:srcRect l="32534" t="39946" r="31779" b="27078"/>
          <a:stretch>
            <a:fillRect/>
          </a:stretch>
        </p:blipFill>
        <p:spPr bwMode="auto">
          <a:xfrm>
            <a:off x="6858016" y="5000636"/>
            <a:ext cx="838200" cy="82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857356" y="28572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РАЗНО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2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СТИХИ</a:t>
            </a:r>
            <a:endParaRPr lang="ru-RU" sz="2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krot.info/uploads/posts/2020-01/1579564451_33-p-foni-s-klyaksami-97.png"/>
          <p:cNvPicPr/>
          <p:nvPr/>
        </p:nvPicPr>
        <p:blipFill>
          <a:blip r:embed="rId3" cstate="print"/>
          <a:srcRect r="5158" b="11461"/>
          <a:stretch>
            <a:fillRect/>
          </a:stretch>
        </p:blipFill>
        <p:spPr bwMode="auto">
          <a:xfrm>
            <a:off x="1785918" y="214290"/>
            <a:ext cx="650085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0031129">
            <a:off x="1093021" y="2355391"/>
            <a:ext cx="6286544" cy="584775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-175"/>
              </a:avLst>
            </a:prstTxWarp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ramond" pitchFamily="18" charset="0"/>
              </a:rPr>
              <a:t>СПАСИБО ЗА ВНИМАНИЕ!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ramond" pitchFamily="18" charset="0"/>
            </a:endParaRPr>
          </a:p>
        </p:txBody>
      </p:sp>
      <p:pic>
        <p:nvPicPr>
          <p:cNvPr id="5" name="Рисунок 4" descr="https://free-images.com/or/fc42/paint_splatter_rainbow_colors.jpg"/>
          <p:cNvPicPr/>
          <p:nvPr/>
        </p:nvPicPr>
        <p:blipFill>
          <a:blip r:embed="rId4" cstate="print"/>
          <a:srcRect l="19062" t="13467" r="8561" b="8023"/>
          <a:stretch>
            <a:fillRect/>
          </a:stretch>
        </p:blipFill>
        <p:spPr bwMode="auto">
          <a:xfrm>
            <a:off x="1357290" y="1000108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42955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сегодняшний день актуально стоит проблема цветового восприятия у детей дошкольного возраста. Дошкольный период — это «золотой возраст сенсорного развития». Важно не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упустить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эту возрастную особенность и не загубить в ребёнке способность к цветовому восприятию.</a:t>
            </a:r>
          </a:p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Цветовое восприятие – это одна из важнейших составляющих сенсорного воспитания.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Сенсорное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в свою очередь – это целенаправленное развитие восприятия ребенка и формирование его представлений о внешних свойствах предметов. С восприятия предметов и явлений окружающего мира начинается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познание. Процесс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познания маленького человека отличается от процесса познания взрослого. Взрослые познают мир умом, маленькие дети - эмоциями. Познавательная активность ребенка 1-3 лет выражается, прежде всего, в развитии восприятия, мышления и осмысленной предметной деятельности. Но восприятие детей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раннего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неустойчиво, чаще всего в предмете они выделяют какое-либо одно бросающееся в глаза свойство, вовсе не замечая других.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конечно же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из важных свойств предметов и явлений окружающей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жизни является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 – это свойство, которое первым обращает на себя внимание, позволяет выделить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других и запомнить его. Воспринимая предмет в повседневной жизни, и действуя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ним, ребенок далеко не всегда вычленяет и осознает его форму, но непременно откликается на цвет.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 - это яркая сторона детства. Дети любят цвет, реагируют на него, увлекаются и играют с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Знакомство с цветом помогает им полнее и тоньше воспринимать предметы и явления окружающего мира, развивает наблюдательность, мышление, обогащает речь.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дети оперируют ограниченной палитрой, которая расширяется, по мере того, как они взрослеют.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втором году жизни ребёнок должен освоить четыре основных цвета - красный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жёлтый, синий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зелёный.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же именно рассказать малышу про то, что солнышко жёлтое, а огурчик зелёный?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этом нам помогут загадки,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стихи!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1285860"/>
            <a:ext cx="635798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познакомить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основными цветами (красный, желтый, синий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умения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различать цвета и использовать названия цветов 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речи;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формирование умения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выделять цвета, отвлекаясь от других признаков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предметов;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способствовать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закреплению знаний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цветов;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развитие восприятия, памяти, познавательного интереса;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воспитание эстетического чувства.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s://cdn2.newsok.biz/cache/r960-c4b51ef1b31460ce4a3dcb14a69f2cf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214818"/>
            <a:ext cx="1419225" cy="144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g2.freepng.ru/20180623/tpw/kisspng-zazzle-paintbrush-painting-red-paint-splat-clipart-5b2ef5236303c0.92091153152980406740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286256"/>
            <a:ext cx="17859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g2.freepng.ru/20180805/fw/kisspng-painting-clip-art-brush-portable-network-graphics-clipart-blue-paint-splat-5b67c712aac9c1.73319443153352782669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286256"/>
            <a:ext cx="157163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00232" y="928670"/>
            <a:ext cx="521497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Поспорили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краски, какая важнее,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Какая, художнику, краска нужнее?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Кричала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зелёная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Я! Это я!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- травка, я листья! Ну как без меня!?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Воскликнула синяя - Чем же я хуже?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- море и речка! Я - небо и лужи!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звёзды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солнце раскрасите чем?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жёлтая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тоже, полезная всем!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Обиделась красная: - Знаете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сёстры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Конечно, нужны нам и небо 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звёзды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красную, если ребята забудут,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Рисунки их, очень уж скучными будут...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Добавьте вы к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жёлтому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чуточку красной -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Оранжевый будет, весёлый и ясный.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красного каплю добавите в синий,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цвет фиолетовым станет, красивым…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Задумались краски: Какая важнее?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с белым, конечно, рисунки нежнее,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чёрная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краска всегда пригодится: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Машины, деревья, дороги и птицы…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кто же, скажите, спор наш рассудит: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из красок здесь главная будет?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Сказала им кисточка - знаю ответ: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вас, ни одной, самой главной тут нет!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21429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СПОР КРАСОК.</a:t>
            </a:r>
            <a:endParaRPr lang="ru-RU" sz="24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571480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Людмила Шкилёва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nachalo4ka.ru/wp-content/uploads/2014/08/malyishok-3.png"/>
          <p:cNvPicPr/>
          <p:nvPr/>
        </p:nvPicPr>
        <p:blipFill>
          <a:blip r:embed="rId3" cstate="print"/>
          <a:srcRect l="14787" t="6840" r="10025" b="4717"/>
          <a:stretch>
            <a:fillRect/>
          </a:stretch>
        </p:blipFill>
        <p:spPr bwMode="auto">
          <a:xfrm>
            <a:off x="1285852" y="4143380"/>
            <a:ext cx="1571625" cy="19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hoppingator.ru/pict/tovar/httpswwwwww.artwall.ru/files/products/sticker_p-71361.png"/>
          <p:cNvPicPr/>
          <p:nvPr/>
        </p:nvPicPr>
        <p:blipFill>
          <a:blip r:embed="rId4"/>
          <a:srcRect l="66931" r="2109"/>
          <a:stretch>
            <a:fillRect/>
          </a:stretch>
        </p:blipFill>
        <p:spPr bwMode="auto">
          <a:xfrm>
            <a:off x="6500826" y="1000108"/>
            <a:ext cx="135732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hoppingator.ru/pict/tovar/httpswwwwww.artwall.ru/files/products/sticker_p-71361.png"/>
          <p:cNvPicPr/>
          <p:nvPr/>
        </p:nvPicPr>
        <p:blipFill>
          <a:blip r:embed="rId4"/>
          <a:srcRect l="32677" r="34216" b="34814"/>
          <a:stretch>
            <a:fillRect/>
          </a:stretch>
        </p:blipFill>
        <p:spPr bwMode="auto">
          <a:xfrm>
            <a:off x="1357290" y="1000108"/>
            <a:ext cx="150019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868" y="21429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2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928670"/>
            <a:ext cx="685804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ПОМИДОР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РОЗА,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ЩЁЧКИ НА МОРОЗЕ,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СВЕТОФОРА ЦВЕТ ОПАСНЫЙ.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НУ, КОНЕЧНО – ЭТО…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.ytimg.com/vi/IAtEOsFPNwI/hqdefault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167" t="4155" r="18750" b="4444"/>
          <a:stretch>
            <a:fillRect/>
          </a:stretch>
        </p:blipFill>
        <p:spPr bwMode="auto">
          <a:xfrm>
            <a:off x="4643438" y="642918"/>
            <a:ext cx="15001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g2.freepng.ru/20180328/tww/kisspng-rose-flower-drawing-clip-art-rose-vector-5abc0c9421e173.6009906515222734281388.jpg"/>
          <p:cNvPicPr/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28586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get-pdb/2298289/29044fec-691f-4cbe-99a3-3a1aea1b3fb6/s1200?webp=false"/>
          <p:cNvPicPr/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643050"/>
            <a:ext cx="230505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2.freepng.ru/20180512/yjq/kisspng-traffic-light-red-light-camera-clip-art-5af6ea28845966.5815639615261312405421.jpg"/>
          <p:cNvPicPr/>
          <p:nvPr/>
        </p:nvPicPr>
        <p:blipFill>
          <a:blip r:embed="rId6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 l="27507" r="26934"/>
          <a:stretch>
            <a:fillRect/>
          </a:stretch>
        </p:blipFill>
        <p:spPr bwMode="auto">
          <a:xfrm>
            <a:off x="6000760" y="3786190"/>
            <a:ext cx="15144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57290" y="928670"/>
            <a:ext cx="66437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КРЫЛЫШКИ ЦЫПЛЁНКА,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МАСЛО ИЗ МАСЛЁНКИ.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ЛЮТИК, ЧТО В САДУ НАШЁЛ ТЫ,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ЧТО? КОНЕЧНО… </a:t>
            </a:r>
            <a:r>
              <a:rPr lang="ru-RU" sz="32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ЖЁЛТЫЙ!</a:t>
            </a:r>
          </a:p>
        </p:txBody>
      </p:sp>
      <p:pic>
        <p:nvPicPr>
          <p:cNvPr id="5" name="Рисунок 4" descr="https://vkool.com/wp-content/uploads/2014/09/margarine-283x160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643182"/>
            <a:ext cx="21389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age.freepik.com/free-vector/cute-chicken-cartoon_43633-11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642918"/>
            <a:ext cx="17145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telesem.ru/images/stories/748/burning1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383662" y="3546164"/>
            <a:ext cx="1571636" cy="205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928670"/>
            <a:ext cx="6858048" cy="5088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ШАРИК В НЕБЕСАХ,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ВАСИЛЬКИ В ПОЛЯХ,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 САДУ ПОСПЕЛА СЛИВА.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ЧТО? КОНЕЧНО…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СИНИЙ!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g2.freepng.ru/20191116/huz/transparent-balloon-blue-turquoise-party-supply-electric-blue-5dd07eaacadef4.13365061157394500283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124" r="20354"/>
          <a:stretch>
            <a:fillRect/>
          </a:stretch>
        </p:blipFill>
        <p:spPr bwMode="auto">
          <a:xfrm>
            <a:off x="7000892" y="714356"/>
            <a:ext cx="10715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ecostoria.ru/images/30d165bf1d554d3ab1a11b6f598ea6ef.1200x1200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043" t="11538"/>
          <a:stretch>
            <a:fillRect/>
          </a:stretch>
        </p:blipFill>
        <p:spPr bwMode="auto">
          <a:xfrm>
            <a:off x="5857884" y="1928802"/>
            <a:ext cx="15716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us.123rf.com/450wm/kovalevaka/kovalevaka1410/kovalevaka141000020/32569853-three-blue-plums-compact-group-isolated-on-white-background.jpg?ver=6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94" r="5844" b="6329"/>
          <a:stretch>
            <a:fillRect/>
          </a:stretch>
        </p:blipFill>
        <p:spPr bwMode="auto">
          <a:xfrm>
            <a:off x="6143636" y="3714752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85852" y="571480"/>
            <a:ext cx="692948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НЕБО,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СЛОВНО МОРЕ,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НЕЗАБУДКИ В ПОЛЕ.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ЦВЕТ У НАС КАКОЙ?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КОНЕЧНО… 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ГОЛУБОЙ!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.pixabay.com/photo/2017/09/11/23/59/blue-flowers-2740877_128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496"/>
            <a:ext cx="25661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esktopwallpapers.org.ua/pic/201107/1152x864/desktopwallpapers.org.ua-2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642918"/>
            <a:ext cx="246221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s.123rf.com/450wm/tomo00/tomo001609/tomo00160900306/65281594-background-material-wallpaper-photo-frame-photo-frame-rainbow-rainbow-color-copy-space-colourful-fun.jpg?ver=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1000108"/>
            <a:ext cx="63579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ВЕСЕННЯЯ ЛИСТВА,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НА ЛУГУ ТРАВА,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ЁЛОЧКИ НА СКЛОНЕ,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ЦВЕТ КАКОЙ…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ЗЕЛЁНЫЙ!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vatars.mds.yandex.net/get-pdb/33827/148c1ae5-433e-4d53-b7aa-c4c28ab7226f/s1200?webp=false"/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642918"/>
            <a:ext cx="20574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hotoshop-kopona.com/uploads/posts/2018-08/1535563999_9.jpg"/>
          <p:cNvPicPr/>
          <p:nvPr/>
        </p:nvPicPr>
        <p:blipFill>
          <a:blip r:embed="rId4" cstate="print"/>
          <a:srcRect t="10526"/>
          <a:stretch>
            <a:fillRect/>
          </a:stretch>
        </p:blipFill>
        <p:spPr bwMode="auto">
          <a:xfrm>
            <a:off x="5214942" y="2357430"/>
            <a:ext cx="307183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erkatoy.uz/images/content/tayga_v_fb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571876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779</Words>
  <PresentationFormat>Экран (4:3)</PresentationFormat>
  <Paragraphs>159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2020-11-15T18:04:26Z</dcterms:created>
  <dcterms:modified xsi:type="dcterms:W3CDTF">2020-11-15T23:27:39Z</dcterms:modified>
</cp:coreProperties>
</file>