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9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72" r:id="rId13"/>
    <p:sldId id="273" r:id="rId14"/>
    <p:sldId id="274" r:id="rId15"/>
    <p:sldId id="276" r:id="rId16"/>
    <p:sldId id="277" r:id="rId17"/>
    <p:sldId id="278" r:id="rId18"/>
    <p:sldId id="269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D89A78"/>
    <a:srgbClr val="FF505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9A1C3-FDA7-4216-B633-7003D770306D}" type="datetimeFigureOut">
              <a:rPr lang="ru-RU" smtClean="0"/>
              <a:pPr/>
              <a:t>07.05.2020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D830D-F2B0-4844-A87B-0333527A65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9A1C3-FDA7-4216-B633-7003D770306D}" type="datetimeFigureOut">
              <a:rPr lang="ru-RU" smtClean="0"/>
              <a:pPr/>
              <a:t>07.05.2020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D830D-F2B0-4844-A87B-0333527A65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9A1C3-FDA7-4216-B633-7003D770306D}" type="datetimeFigureOut">
              <a:rPr lang="ru-RU" smtClean="0"/>
              <a:pPr/>
              <a:t>07.05.2020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D830D-F2B0-4844-A87B-0333527A65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9A1C3-FDA7-4216-B633-7003D770306D}" type="datetimeFigureOut">
              <a:rPr lang="ru-RU" smtClean="0"/>
              <a:pPr/>
              <a:t>07.05.2020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D830D-F2B0-4844-A87B-0333527A65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9A1C3-FDA7-4216-B633-7003D770306D}" type="datetimeFigureOut">
              <a:rPr lang="ru-RU" smtClean="0"/>
              <a:pPr/>
              <a:t>07.05.2020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D830D-F2B0-4844-A87B-0333527A65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9A1C3-FDA7-4216-B633-7003D770306D}" type="datetimeFigureOut">
              <a:rPr lang="ru-RU" smtClean="0"/>
              <a:pPr/>
              <a:t>07.05.2020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D830D-F2B0-4844-A87B-0333527A65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9A1C3-FDA7-4216-B633-7003D770306D}" type="datetimeFigureOut">
              <a:rPr lang="ru-RU" smtClean="0"/>
              <a:pPr/>
              <a:t>07.05.2020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D830D-F2B0-4844-A87B-0333527A65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9A1C3-FDA7-4216-B633-7003D770306D}" type="datetimeFigureOut">
              <a:rPr lang="ru-RU" smtClean="0"/>
              <a:pPr/>
              <a:t>07.05.2020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D830D-F2B0-4844-A87B-0333527A65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9A1C3-FDA7-4216-B633-7003D770306D}" type="datetimeFigureOut">
              <a:rPr lang="ru-RU" smtClean="0"/>
              <a:pPr/>
              <a:t>07.05.2020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D830D-F2B0-4844-A87B-0333527A65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9A1C3-FDA7-4216-B633-7003D770306D}" type="datetimeFigureOut">
              <a:rPr lang="ru-RU" smtClean="0"/>
              <a:pPr/>
              <a:t>07.05.2020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D830D-F2B0-4844-A87B-0333527A65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9A1C3-FDA7-4216-B633-7003D770306D}" type="datetimeFigureOut">
              <a:rPr lang="ru-RU" smtClean="0"/>
              <a:pPr/>
              <a:t>07.05.2020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D830D-F2B0-4844-A87B-0333527A65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49A1C3-FDA7-4216-B633-7003D770306D}" type="datetimeFigureOut">
              <a:rPr lang="ru-RU" smtClean="0"/>
              <a:pPr/>
              <a:t>07.05.2020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ED830D-F2B0-4844-A87B-0333527A659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newsflash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85852" y="285728"/>
            <a:ext cx="7000924" cy="1428760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b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36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«День Победы» </a:t>
            </a:r>
            <a:r>
              <a:rPr lang="ru-RU" sz="36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36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36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подготовительная к школе группа №4</a:t>
            </a:r>
            <a:endParaRPr lang="ru-RU" sz="3600" b="1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92080" y="3861048"/>
            <a:ext cx="3430164" cy="1800200"/>
          </a:xfrm>
        </p:spPr>
        <p:txBody>
          <a:bodyPr>
            <a:noAutofit/>
          </a:bodyPr>
          <a:lstStyle/>
          <a:p>
            <a:pPr algn="l"/>
            <a:endParaRPr lang="ru-RU" sz="18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18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1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Выполнила: воспитатель </a:t>
            </a:r>
            <a:r>
              <a:rPr lang="ru-RU" sz="18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Синатулина</a:t>
            </a:r>
            <a:r>
              <a:rPr lang="ru-RU" sz="1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Юлия Георгиевна</a:t>
            </a:r>
          </a:p>
          <a:p>
            <a:pPr algn="l"/>
            <a:r>
              <a:rPr lang="ru-RU" sz="1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00010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 </a:t>
            </a:r>
            <a:r>
              <a:rPr lang="ru-RU" sz="2400" dirty="0" smtClean="0">
                <a:solidFill>
                  <a:srgbClr val="7030A0"/>
                </a:solidFill>
              </a:rPr>
              <a:t>Долгих 4 года длилась Великая Отечественная война. За это время погибло очень много солдат и мирных жителей. </a:t>
            </a:r>
            <a:br>
              <a:rPr lang="ru-RU" sz="2400" dirty="0" smtClean="0">
                <a:solidFill>
                  <a:srgbClr val="7030A0"/>
                </a:solidFill>
              </a:rPr>
            </a:br>
            <a:endParaRPr lang="ru-RU" sz="2400" dirty="0">
              <a:solidFill>
                <a:srgbClr val="7030A0"/>
              </a:solidFill>
            </a:endParaRPr>
          </a:p>
        </p:txBody>
      </p:sp>
      <p:pic>
        <p:nvPicPr>
          <p:cNvPr id="6146" name="Picture 2" descr="C:\Users\Admin\Desktop\день победы\1600628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357422" y="2071678"/>
            <a:ext cx="5783812" cy="438943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7647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sz="2700" dirty="0" smtClean="0">
                <a:solidFill>
                  <a:srgbClr val="7030A0"/>
                </a:solidFill>
              </a:rPr>
              <a:t>И вот наступил этот долгожданный день – 9 мая 1945 года. В этот день закончилась война.</a:t>
            </a:r>
            <a:endParaRPr lang="ru-RU" sz="2700" dirty="0">
              <a:solidFill>
                <a:srgbClr val="7030A0"/>
              </a:solidFill>
            </a:endParaRPr>
          </a:p>
        </p:txBody>
      </p:sp>
      <p:pic>
        <p:nvPicPr>
          <p:cNvPr id="7170" name="Picture 2" descr="C:\Users\Admin\Desktop\день победы\894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64088" y="3140968"/>
            <a:ext cx="3611386" cy="345638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171" name="Picture 3" descr="C:\Users\Admin\Desktop\день победы\db81ec85a6f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512" y="1988840"/>
            <a:ext cx="4876800" cy="30708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Заголовок 1"/>
          <p:cNvSpPr>
            <a:spLocks noGrp="1"/>
          </p:cNvSpPr>
          <p:nvPr>
            <p:ph type="title"/>
          </p:nvPr>
        </p:nvSpPr>
        <p:spPr>
          <a:xfrm>
            <a:off x="5357818" y="1357298"/>
            <a:ext cx="3786182" cy="178595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z="4800" b="1" i="1" dirty="0" smtClean="0">
                <a:solidFill>
                  <a:srgbClr val="002060"/>
                </a:solidFill>
              </a:rPr>
              <a:t>Книга </a:t>
            </a:r>
            <a:r>
              <a:rPr lang="ru-RU" altLang="ru-RU" sz="4800" b="1" i="1" dirty="0" smtClean="0">
                <a:solidFill>
                  <a:srgbClr val="002060"/>
                </a:solidFill>
              </a:rPr>
              <a:t/>
            </a:r>
            <a:br>
              <a:rPr lang="ru-RU" altLang="ru-RU" sz="4800" b="1" i="1" dirty="0" smtClean="0">
                <a:solidFill>
                  <a:srgbClr val="002060"/>
                </a:solidFill>
              </a:rPr>
            </a:br>
            <a:r>
              <a:rPr lang="ru-RU" altLang="ru-RU" sz="4800" b="1" i="1" dirty="0" smtClean="0">
                <a:solidFill>
                  <a:srgbClr val="002060"/>
                </a:solidFill>
              </a:rPr>
              <a:t>памяти</a:t>
            </a:r>
            <a:r>
              <a:rPr lang="ru-RU" altLang="ru-RU" sz="6000" b="1" i="1" dirty="0" smtClean="0"/>
              <a:t> </a:t>
            </a:r>
            <a:r>
              <a:rPr lang="en-US" altLang="ru-RU" sz="4000" b="1" dirty="0" smtClean="0"/>
              <a:t/>
            </a:r>
            <a:br>
              <a:rPr lang="en-US" altLang="ru-RU" sz="4000" b="1" dirty="0" smtClean="0"/>
            </a:br>
            <a:endParaRPr lang="ru-RU" altLang="ru-RU" dirty="0" smtClean="0"/>
          </a:p>
        </p:txBody>
      </p:sp>
      <p:pic>
        <p:nvPicPr>
          <p:cNvPr id="12292" name="Содержимое 3" descr="http://les1945.ru/img/202665_original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357290" y="4214818"/>
            <a:ext cx="6429420" cy="2500330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3478" b="23789"/>
          <a:stretch/>
        </p:blipFill>
        <p:spPr>
          <a:xfrm>
            <a:off x="571472" y="71438"/>
            <a:ext cx="4798377" cy="42148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9500970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000628" y="571480"/>
            <a:ext cx="4143372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z="2400" b="1" i="1" dirty="0" smtClean="0">
                <a:solidFill>
                  <a:srgbClr val="002060"/>
                </a:solidFill>
              </a:rPr>
              <a:t>Спасибо прадедушке! Дедуле спасибо!</a:t>
            </a:r>
            <a:br>
              <a:rPr lang="ru-RU" altLang="ru-RU" sz="2400" b="1" i="1" dirty="0" smtClean="0">
                <a:solidFill>
                  <a:srgbClr val="002060"/>
                </a:solidFill>
              </a:rPr>
            </a:br>
            <a:r>
              <a:rPr lang="ru-RU" altLang="ru-RU" sz="2400" b="1" i="1" dirty="0" smtClean="0">
                <a:solidFill>
                  <a:srgbClr val="002060"/>
                </a:solidFill>
              </a:rPr>
              <a:t>Что нечисть прогнали из нашей страны.</a:t>
            </a:r>
            <a:r>
              <a:rPr lang="ru-RU" altLang="ru-RU" sz="2400" i="1" dirty="0" smtClean="0">
                <a:solidFill>
                  <a:srgbClr val="002060"/>
                </a:solidFill>
              </a:rPr>
              <a:t> 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002" t="18500" b="1701"/>
          <a:stretch/>
        </p:blipFill>
        <p:spPr>
          <a:xfrm>
            <a:off x="39009" y="642919"/>
            <a:ext cx="4829917" cy="55858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1151"/>
          <a:stretch/>
        </p:blipFill>
        <p:spPr>
          <a:xfrm>
            <a:off x="4925857" y="2095573"/>
            <a:ext cx="4135061" cy="36194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2382703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4214810" y="428604"/>
            <a:ext cx="492919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ru-RU" altLang="ru-RU" sz="2400" i="1" dirty="0" smtClean="0">
                <a:solidFill>
                  <a:srgbClr val="002060"/>
                </a:solidFill>
              </a:rPr>
              <a:t>За чистое небо. За яркое солнце,</a:t>
            </a:r>
            <a:br>
              <a:rPr lang="ru-RU" altLang="ru-RU" sz="2400" i="1" dirty="0" smtClean="0">
                <a:solidFill>
                  <a:srgbClr val="002060"/>
                </a:solidFill>
              </a:rPr>
            </a:br>
            <a:r>
              <a:rPr lang="ru-RU" altLang="ru-RU" sz="2400" i="1" dirty="0" smtClean="0">
                <a:solidFill>
                  <a:srgbClr val="002060"/>
                </a:solidFill>
              </a:rPr>
              <a:t>За то, что свободно живу и дышу.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0601" t="15350" r="15001" b="21650"/>
          <a:stretch/>
        </p:blipFill>
        <p:spPr>
          <a:xfrm>
            <a:off x="0" y="714356"/>
            <a:ext cx="4286280" cy="5590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9256"/>
          <a:stretch>
            <a:fillRect/>
          </a:stretch>
        </p:blipFill>
        <p:spPr>
          <a:xfrm>
            <a:off x="4121646" y="2060848"/>
            <a:ext cx="5022354" cy="3493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9757131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395288" y="274638"/>
            <a:ext cx="8748712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ru-RU" altLang="ru-RU" sz="4000" dirty="0" smtClean="0"/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71736" y="0"/>
            <a:ext cx="72728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rgbClr val="002060"/>
                </a:solidFill>
              </a:rPr>
              <a:t>Победе посвящается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1"/>
            <a:ext cx="4357686" cy="58102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0562" y="605447"/>
            <a:ext cx="4524481" cy="60326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1817269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395288" y="274638"/>
            <a:ext cx="8748712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ru-RU" altLang="ru-RU" sz="4000" dirty="0" smtClean="0"/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071934" y="0"/>
            <a:ext cx="577261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</a:rPr>
              <a:t>Победе посвящается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451" t="8235" r="18824" b="12941"/>
          <a:stretch>
            <a:fillRect/>
          </a:stretch>
        </p:blipFill>
        <p:spPr>
          <a:xfrm>
            <a:off x="0" y="307053"/>
            <a:ext cx="4500562" cy="64156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745" t="19091" r="14801"/>
          <a:stretch/>
        </p:blipFill>
        <p:spPr>
          <a:xfrm>
            <a:off x="4643438" y="589514"/>
            <a:ext cx="4500562" cy="62684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6492603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395288" y="274638"/>
            <a:ext cx="8748712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ru-RU" altLang="ru-RU" sz="4000" dirty="0" smtClean="0"/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571868" y="142852"/>
            <a:ext cx="69870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rgbClr val="002060"/>
                </a:solidFill>
              </a:rPr>
              <a:t>Победе посвящается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4714876" cy="62865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14876" y="762223"/>
            <a:ext cx="4360125" cy="58135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8295309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Празднование Дня Победы , начинается с парада, а заканчивается поздно ночью </a:t>
            </a:r>
            <a:r>
              <a:rPr lang="ru-RU" sz="2800" b="1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800" b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28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b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30" name="Picture 6" descr="D:\ВСЕ ГРУППЫ ДС\КОНКУРСЫ\2014-2015\Палитра топ слайдов 2015\Гончарова\sm_users_img-26300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4390" y="1350681"/>
            <a:ext cx="8046700" cy="53644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3"/>
          <p:cNvSpPr>
            <a:spLocks noGrp="1"/>
          </p:cNvSpPr>
          <p:nvPr>
            <p:ph sz="half" idx="1"/>
          </p:nvPr>
        </p:nvSpPr>
        <p:spPr>
          <a:xfrm>
            <a:off x="1714480" y="214290"/>
            <a:ext cx="4038600" cy="4435475"/>
          </a:xfrm>
        </p:spPr>
        <p:txBody>
          <a:bodyPr/>
          <a:lstStyle/>
          <a:p>
            <a:pPr algn="ctr">
              <a:buNone/>
            </a:pPr>
            <a:r>
              <a:rPr lang="ru-RU" sz="2000" dirty="0" smtClean="0">
                <a:solidFill>
                  <a:srgbClr val="7030A0"/>
                </a:solidFill>
              </a:rPr>
              <a:t>    </a:t>
            </a:r>
          </a:p>
          <a:p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714480" y="404664"/>
            <a:ext cx="7250008" cy="32808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ru-RU" sz="2000" u="sng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Цель  :</a:t>
            </a:r>
            <a:r>
              <a:rPr lang="ru-RU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гражданско-патриотический чувств у детей, воспитание чувства гордости за подвиг своего народа в ВОВ, уважение к ветеранам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80000"/>
              </a:lnSpc>
              <a:defRPr/>
            </a:pPr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defRPr/>
            </a:pPr>
            <a:r>
              <a:rPr lang="ru-RU" sz="2000" u="sng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>
              <a:lnSpc>
                <a:spcPct val="80000"/>
              </a:lnSpc>
              <a:defRPr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воспитанию нравственно-патриотических чувств к Родине, ветеранам ВОВ.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defRPr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Расширение знаний об историческом наследии нашего края.</a:t>
            </a:r>
          </a:p>
          <a:p>
            <a:pPr>
              <a:lnSpc>
                <a:spcPct val="80000"/>
              </a:lnSpc>
              <a:defRPr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Развитие познавательных способностей у детей в процессе практической деятельности. </a:t>
            </a:r>
          </a:p>
          <a:p>
            <a:pPr>
              <a:lnSpc>
                <a:spcPct val="80000"/>
              </a:lnSpc>
              <a:defRPr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Создать коллектив единомышленников родители-педагоги-дети.</a:t>
            </a:r>
          </a:p>
          <a:p>
            <a:pPr>
              <a:lnSpc>
                <a:spcPct val="80000"/>
              </a:lnSpc>
              <a:defRPr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Организовать деятельность детей-родителей,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направленную на  создание книги памяти .</a:t>
            </a:r>
          </a:p>
          <a:p>
            <a:pPr>
              <a:lnSpc>
                <a:spcPct val="80000"/>
              </a:lnSpc>
              <a:defRPr/>
            </a:pPr>
            <a:endParaRPr lang="ru-RU" sz="900" i="1" dirty="0"/>
          </a:p>
        </p:txBody>
      </p:sp>
      <p:sp>
        <p:nvSpPr>
          <p:cNvPr id="3" name="Прямоугольник 2"/>
          <p:cNvSpPr/>
          <p:nvPr/>
        </p:nvSpPr>
        <p:spPr>
          <a:xfrm rot="10800000" flipV="1">
            <a:off x="4716016" y="4012000"/>
            <a:ext cx="388843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2020 году наша страна будет  праздновать 75-летие победы над фашисткой Германией. </a:t>
            </a:r>
          </a:p>
          <a:p>
            <a:pPr algn="ctr">
              <a:buNone/>
            </a:pP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Ценою многих жизней нам досталась эта победа</a:t>
            </a: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03848" y="4293096"/>
            <a:ext cx="1707929" cy="208823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5165927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sz="half" idx="1"/>
          </p:nvPr>
        </p:nvSpPr>
        <p:spPr>
          <a:xfrm>
            <a:off x="4286248" y="1285860"/>
            <a:ext cx="4714908" cy="171451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      В этот день во всех городах проходят военные парады. Возлагаются цветы к памятникам защитников нашей Родины, к могиле Неизвестного Солдата.</a:t>
            </a:r>
          </a:p>
        </p:txBody>
      </p:sp>
      <p:pic>
        <p:nvPicPr>
          <p:cNvPr id="2050" name="Picture 2" descr="C:\Users\Admin\Desktop\день победы\a6b644f0bb2b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4" y="1072848"/>
            <a:ext cx="4500594" cy="392776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2" name="Picture 4" descr="C:\Users\Admin\Desktop\день победы\v-den-pobedy-proydet-parad-kontserty-i-vystavki_foto-iz-arkhiva-gazety-kafa_1_2012-05-4-17-02-33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86314" y="3571876"/>
            <a:ext cx="4091941" cy="306895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00034" y="928670"/>
            <a:ext cx="8229600" cy="1418484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rgbClr val="7030A0"/>
                </a:solidFill>
              </a:rPr>
              <a:t>Что это была за война, какой ценой досталась победа нашему народу?</a:t>
            </a:r>
            <a:br>
              <a:rPr lang="ru-RU" sz="2000" dirty="0" smtClean="0">
                <a:solidFill>
                  <a:srgbClr val="7030A0"/>
                </a:solidFill>
              </a:rPr>
            </a:br>
            <a:r>
              <a:rPr lang="ru-RU" sz="2000" dirty="0" smtClean="0">
                <a:solidFill>
                  <a:srgbClr val="7030A0"/>
                </a:solidFill>
              </a:rPr>
              <a:t>Почему у ветеранов ВОВ слезы на глазах? 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3074" name="Picture 2" descr="C:\Users\Admin\Desktop\день победы\es226134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4" y="2143116"/>
            <a:ext cx="3571900" cy="457485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6" name="Picture 4" descr="C:\Users\Admin\Desktop\день победы\509293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95936" y="2348880"/>
            <a:ext cx="4896544" cy="367240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142984"/>
            <a:ext cx="8229600" cy="2275716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7030A0"/>
                </a:solidFill>
              </a:rPr>
              <a:t> До войны все люди жили мирно, дружно, как мы с вами. Никто и не думал, что на нашу страну нападёт враг. Далёкое июньское утро 1941 года было спокойным. Но внезапно мирную жизнь нарушили взрывы снарядов. Это немецкие захватчики напали на нашу страну, началась ВОВ.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3438" y="3643314"/>
            <a:ext cx="4357686" cy="2057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/>
          <a:srcRect b="7672"/>
          <a:stretch>
            <a:fillRect/>
          </a:stretch>
        </p:blipFill>
        <p:spPr bwMode="auto">
          <a:xfrm>
            <a:off x="142844" y="3214686"/>
            <a:ext cx="4286312" cy="350043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071546"/>
            <a:ext cx="8401080" cy="1143000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rgbClr val="7030A0"/>
                </a:solidFill>
              </a:rPr>
              <a:t>Всех мужчин, которые могли держать оружие, призвали на войну,</a:t>
            </a:r>
            <a:br>
              <a:rPr lang="ru-RU" sz="2000" dirty="0" smtClean="0">
                <a:solidFill>
                  <a:srgbClr val="7030A0"/>
                </a:solidFill>
              </a:rPr>
            </a:br>
            <a:r>
              <a:rPr lang="ru-RU" sz="2000" dirty="0" smtClean="0">
                <a:solidFill>
                  <a:srgbClr val="7030A0"/>
                </a:solidFill>
              </a:rPr>
              <a:t>                 чтобы защитить нашу землю от фашистов.</a:t>
            </a:r>
            <a:br>
              <a:rPr lang="ru-RU" sz="2000" dirty="0" smtClean="0">
                <a:solidFill>
                  <a:srgbClr val="7030A0"/>
                </a:solidFill>
              </a:rPr>
            </a:br>
            <a:endParaRPr lang="ru-RU" sz="2000" dirty="0">
              <a:solidFill>
                <a:srgbClr val="7030A0"/>
              </a:solidFill>
            </a:endParaRP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3108" y="2071678"/>
            <a:ext cx="5963179" cy="431164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02" y="908720"/>
            <a:ext cx="8643998" cy="775542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7030A0"/>
                </a:solidFill>
              </a:rPr>
              <a:t>На войне воевали не только мужчины, но и женщины.</a:t>
            </a:r>
            <a:endParaRPr lang="ru-RU" sz="2400" dirty="0">
              <a:solidFill>
                <a:srgbClr val="7030A0"/>
              </a:solidFill>
            </a:endParaRPr>
          </a:p>
        </p:txBody>
      </p:sp>
      <p:pic>
        <p:nvPicPr>
          <p:cNvPr id="4098" name="Picture 2" descr="C:\Users\Admin\Desktop\день победы\6ba71f89155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80112" y="1988840"/>
            <a:ext cx="3357586" cy="464347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099" name="Picture 3" descr="C:\Users\Admin\Desktop\день победы\hron1 (25)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1520" y="1844824"/>
            <a:ext cx="5005220" cy="388843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1143008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ru-RU" sz="4500" dirty="0" smtClean="0">
                <a:solidFill>
                  <a:srgbClr val="7030A0"/>
                </a:solidFill>
              </a:rPr>
              <a:t>     Бойцы всеми силами обороняли каждый город, каждую деревню.</a:t>
            </a:r>
          </a:p>
          <a:p>
            <a:pPr algn="ctr">
              <a:buNone/>
            </a:pPr>
            <a:r>
              <a:rPr lang="ru-RU" sz="4500" dirty="0" smtClean="0">
                <a:solidFill>
                  <a:srgbClr val="7030A0"/>
                </a:solidFill>
              </a:rPr>
              <a:t> </a:t>
            </a:r>
          </a:p>
          <a:p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14546" y="2285992"/>
            <a:ext cx="6324020" cy="38576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000108"/>
            <a:ext cx="8715436" cy="114300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7030A0"/>
                </a:solidFill>
              </a:rPr>
              <a:t>За подвиги на фронте и в тылу, героев награждали медалями и орденами. </a:t>
            </a:r>
            <a:endParaRPr lang="ru-RU" sz="2400" dirty="0">
              <a:solidFill>
                <a:srgbClr val="7030A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4" y="2285992"/>
            <a:ext cx="3779520" cy="2377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86248" y="3357562"/>
            <a:ext cx="4705255" cy="3054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491</TotalTime>
  <Words>314</Words>
  <Application>Microsoft Office PowerPoint</Application>
  <PresentationFormat>Экран (4:3)</PresentationFormat>
  <Paragraphs>37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     «День Победы»  подготовительная к школе группа №4</vt:lpstr>
      <vt:lpstr>Слайд 2</vt:lpstr>
      <vt:lpstr>Слайд 3</vt:lpstr>
      <vt:lpstr>Что это была за война, какой ценой досталась победа нашему народу? Почему у ветеранов ВОВ слезы на глазах?  </vt:lpstr>
      <vt:lpstr> До войны все люди жили мирно, дружно, как мы с вами. Никто и не думал, что на нашу страну нападёт враг. Далёкое июньское утро 1941 года было спокойным. Но внезапно мирную жизнь нарушили взрывы снарядов. Это немецкие захватчики напали на нашу страну, началась ВОВ. </vt:lpstr>
      <vt:lpstr>Всех мужчин, которые могли держать оружие, призвали на войну,                  чтобы защитить нашу землю от фашистов. </vt:lpstr>
      <vt:lpstr>На войне воевали не только мужчины, но и женщины.</vt:lpstr>
      <vt:lpstr>      </vt:lpstr>
      <vt:lpstr>За подвиги на фронте и в тылу, героев награждали медалями и орденами. </vt:lpstr>
      <vt:lpstr> Долгих 4 года длилась Великая Отечественная война. За это время погибло очень много солдат и мирных жителей.  </vt:lpstr>
      <vt:lpstr> И вот наступил этот долгожданный день – 9 мая 1945 года. В этот день закончилась война.</vt:lpstr>
      <vt:lpstr>Книга  памяти  </vt:lpstr>
      <vt:lpstr>Спасибо прадедушке! Дедуле спасибо! Что нечисть прогнали из нашей страны.  </vt:lpstr>
      <vt:lpstr>За чистое небо. За яркое солнце, За то, что свободно живу и дышу.</vt:lpstr>
      <vt:lpstr> </vt:lpstr>
      <vt:lpstr> </vt:lpstr>
      <vt:lpstr> </vt:lpstr>
      <vt:lpstr>Празднование Дня Победы , начинается с парада, а заканчивается поздно ночью САЛЮТОМ!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тему: «День Победы»</dc:title>
  <dc:creator>Синатулина Ю.Г.</dc:creator>
  <cp:lastModifiedBy>1</cp:lastModifiedBy>
  <cp:revision>72</cp:revision>
  <dcterms:created xsi:type="dcterms:W3CDTF">2014-11-09T16:41:46Z</dcterms:created>
  <dcterms:modified xsi:type="dcterms:W3CDTF">2020-05-07T14:10:31Z</dcterms:modified>
</cp:coreProperties>
</file>