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25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microsoft.com/office/2007/relationships/hdphoto" Target="../media/hdphoto1.wdp"/><Relationship Id="rId4" Type="http://schemas.openxmlformats.org/officeDocument/2006/relationships/image" Target="../media/image9.jpe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microsoft.com/office/2007/relationships/hdphoto" Target="../media/hdphoto4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grpSp>
          <p:nvGrpSpPr>
            <p:cNvPr id="2" name="Группа 1"/>
            <p:cNvGrpSpPr/>
            <p:nvPr/>
          </p:nvGrpSpPr>
          <p:grpSpPr>
            <a:xfrm>
              <a:off x="799629" y="323528"/>
              <a:ext cx="5309865" cy="7939757"/>
              <a:chOff x="799629" y="323528"/>
              <a:chExt cx="5309865" cy="7939757"/>
            </a:xfrm>
          </p:grpSpPr>
          <p:pic>
            <p:nvPicPr>
              <p:cNvPr id="5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77072" y="323528"/>
                <a:ext cx="1938338" cy="1931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80728" y="611560"/>
                <a:ext cx="1115591" cy="14738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340768" y="2699792"/>
                <a:ext cx="4498975" cy="1225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204864" y="1475656"/>
                <a:ext cx="1816100" cy="7445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Прямоугольник 7"/>
              <p:cNvSpPr/>
              <p:nvPr/>
            </p:nvSpPr>
            <p:spPr>
              <a:xfrm>
                <a:off x="2435225" y="3863975"/>
                <a:ext cx="3429000" cy="70802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Ноябрь 2020</a:t>
                </a:r>
                <a:endParaRPr lang="ru-RU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Выпуск 2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99629" y="5724128"/>
                <a:ext cx="5309865" cy="2539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993300"/>
                    </a:solidFill>
                  </a:rPr>
                  <a:t>В нашем номере:</a:t>
                </a:r>
              </a:p>
              <a:p>
                <a:pPr>
                  <a:lnSpc>
                    <a:spcPct val="150000"/>
                  </a:lnSpc>
                  <a:buFontTx/>
                  <a:buChar char="-"/>
                </a:pPr>
                <a:r>
                  <a:rPr lang="ru-RU" b="1" smtClean="0"/>
                  <a:t> </a:t>
                </a:r>
                <a:r>
                  <a:rPr lang="ru-RU" b="1" smtClean="0"/>
                  <a:t>День Матери-казачки</a:t>
                </a:r>
                <a:endParaRPr lang="ru-RU" b="1" dirty="0" smtClean="0"/>
              </a:p>
              <a:p>
                <a:pPr>
                  <a:lnSpc>
                    <a:spcPct val="150000"/>
                  </a:lnSpc>
                  <a:buFontTx/>
                  <a:buChar char="-"/>
                </a:pPr>
                <a:r>
                  <a:rPr lang="ru-RU" b="1" dirty="0" smtClean="0"/>
                  <a:t> Конкурс детского рисунка «</a:t>
                </a:r>
                <a:r>
                  <a:rPr lang="ru-RU" b="1" dirty="0" err="1" smtClean="0"/>
                  <a:t>Эколята</a:t>
                </a:r>
                <a:r>
                  <a:rPr lang="ru-RU" b="1" dirty="0" smtClean="0"/>
                  <a:t> – друзья и защитники природы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b="1" dirty="0" smtClean="0"/>
                  <a:t>- Родителям на заметку: «Как научить ребёнка учить стихи»</a:t>
                </a:r>
                <a:endParaRPr lang="ru-RU" b="1" dirty="0"/>
              </a:p>
            </p:txBody>
          </p:sp>
          <p:pic>
            <p:nvPicPr>
              <p:cNvPr id="3" name="Picture 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124744" y="1619672"/>
                <a:ext cx="4949825" cy="2365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46" name="Picture 2" descr="http://www.coollady.ru/pic/0002/038/07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80928" y="3995936"/>
                <a:ext cx="1373713" cy="172819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.pinimg.com/736x/ed/00/ec/ed00eca6ee4f8ee719734a7e9f645c8f--border-templates-page-border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 l="3823" t="2751" r="3238" b="1963"/>
          <a:stretch>
            <a:fillRect/>
          </a:stretch>
        </p:blipFill>
        <p:spPr bwMode="auto">
          <a:xfrm>
            <a:off x="0" y="0"/>
            <a:ext cx="6858000" cy="9170370"/>
          </a:xfrm>
          <a:prstGeom prst="rect">
            <a:avLst/>
          </a:prstGeom>
          <a:noFill/>
        </p:spPr>
      </p:pic>
      <p:grpSp>
        <p:nvGrpSpPr>
          <p:cNvPr id="2" name="Группа 1"/>
          <p:cNvGrpSpPr/>
          <p:nvPr/>
        </p:nvGrpSpPr>
        <p:grpSpPr>
          <a:xfrm>
            <a:off x="161551" y="210911"/>
            <a:ext cx="6520383" cy="8677707"/>
            <a:chOff x="161551" y="210911"/>
            <a:chExt cx="6520383" cy="8677707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692696" y="210911"/>
              <a:ext cx="5616624" cy="280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 smtClean="0"/>
                <a:t>   В Краснодарском крае День матери празднуется по-особенному. Этот праздник назван Днём матери-казачки. Так и в нашем саду юные казачата средней группы №10 отметили этот православный праздник казачьими играми, танцами и песнями</a:t>
              </a:r>
              <a:r>
                <a:rPr lang="ru-RU" sz="1600" b="1" dirty="0"/>
                <a:t>. </a:t>
              </a:r>
              <a:endParaRPr lang="ru-RU" sz="1600" b="1" dirty="0" smtClean="0"/>
            </a:p>
            <a:p>
              <a:r>
                <a:rPr lang="ru-RU" sz="1600" b="1" dirty="0"/>
                <a:t> </a:t>
              </a:r>
              <a:r>
                <a:rPr lang="ru-RU" sz="1600" b="1" dirty="0" smtClean="0"/>
                <a:t> Отношение </a:t>
              </a:r>
              <a:r>
                <a:rPr lang="ru-RU" sz="1600" b="1" dirty="0"/>
                <a:t>к женщине у казаков всегда было особенным. Именно женщина являлась хранительницей семейного очага. Также они могли постоять за свою станицу, пока мужчины несли военную службу</a:t>
              </a:r>
              <a:r>
                <a:rPr lang="ru-RU" sz="1600" b="1" dirty="0" smtClean="0"/>
                <a:t>. Ребята с большой гордостью и любовью поздравили своих мам с таким замечательным праздником.</a:t>
              </a: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49" t="9738" r="6669" b="36954"/>
            <a:stretch/>
          </p:blipFill>
          <p:spPr bwMode="auto">
            <a:xfrm>
              <a:off x="161551" y="4914237"/>
              <a:ext cx="3512380" cy="3974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644" b="27951"/>
            <a:stretch/>
          </p:blipFill>
          <p:spPr bwMode="auto">
            <a:xfrm>
              <a:off x="3491859" y="6120849"/>
              <a:ext cx="3018347" cy="2702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85" b="34884"/>
            <a:stretch/>
          </p:blipFill>
          <p:spPr bwMode="auto">
            <a:xfrm>
              <a:off x="3508760" y="2985304"/>
              <a:ext cx="3173174" cy="3135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09" t="11179" r="4876" b="20337"/>
            <a:stretch/>
          </p:blipFill>
          <p:spPr bwMode="auto">
            <a:xfrm>
              <a:off x="183276" y="3126019"/>
              <a:ext cx="3468929" cy="17688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-26370"/>
            <a:ext cx="6858000" cy="9170370"/>
            <a:chOff x="0" y="-26370"/>
            <a:chExt cx="6858000" cy="9170370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0" y="-26370"/>
              <a:ext cx="6858000" cy="9170370"/>
              <a:chOff x="0" y="-26370"/>
              <a:chExt cx="6858000" cy="9170370"/>
            </a:xfrm>
          </p:grpSpPr>
          <p:pic>
            <p:nvPicPr>
              <p:cNvPr id="1034" name="Picture 10" descr="https://i.pinimg.com/736x/ed/00/ec/ed00eca6ee4f8ee719734a7e9f645c8f--border-templates-page-borders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20000"/>
              </a:blip>
              <a:srcRect l="3823" t="2751" r="3238" b="1963"/>
              <a:stretch>
                <a:fillRect/>
              </a:stretch>
            </p:blipFill>
            <p:spPr bwMode="auto">
              <a:xfrm>
                <a:off x="0" y="-26370"/>
                <a:ext cx="6858000" cy="9170370"/>
              </a:xfrm>
              <a:prstGeom prst="rect">
                <a:avLst/>
              </a:prstGeom>
              <a:noFill/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620688" y="755576"/>
                <a:ext cx="5832648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>
                    <a:latin typeface="Monotype Corsiva" pitchFamily="66" charset="0"/>
                  </a:rPr>
                  <a:t>30 ноября в нашем саду состоялся конкурс детского рисунка «</a:t>
                </a:r>
                <a:r>
                  <a:rPr lang="ru-RU" dirty="0" err="1" smtClean="0">
                    <a:latin typeface="Monotype Corsiva" pitchFamily="66" charset="0"/>
                  </a:rPr>
                  <a:t>Эколята</a:t>
                </a:r>
                <a:r>
                  <a:rPr lang="ru-RU" dirty="0" smtClean="0">
                    <a:latin typeface="Monotype Corsiva" pitchFamily="66" charset="0"/>
                  </a:rPr>
                  <a:t> – друзья и защитники Природы». Ребята </a:t>
                </a:r>
                <a:r>
                  <a:rPr lang="ru-RU" dirty="0">
                    <a:latin typeface="Monotype Corsiva" pitchFamily="66" charset="0"/>
                  </a:rPr>
                  <a:t> </a:t>
                </a:r>
                <a:r>
                  <a:rPr lang="ru-RU" dirty="0" smtClean="0">
                    <a:latin typeface="Monotype Corsiva" pitchFamily="66" charset="0"/>
                  </a:rPr>
                  <a:t>в своих </a:t>
                </a:r>
                <a:r>
                  <a:rPr lang="ru-RU" dirty="0" smtClean="0">
                    <a:latin typeface="Monotype Corsiva" pitchFamily="66" charset="0"/>
                  </a:rPr>
                  <a:t>рисунках изобразили </a:t>
                </a:r>
                <a:r>
                  <a:rPr lang="ru-RU" dirty="0" smtClean="0">
                    <a:latin typeface="Monotype Corsiva" pitchFamily="66" charset="0"/>
                  </a:rPr>
                  <a:t>сказочных героев </a:t>
                </a:r>
                <a:r>
                  <a:rPr lang="ru-RU" dirty="0" err="1">
                    <a:latin typeface="Monotype Corsiva" pitchFamily="66" charset="0"/>
                  </a:rPr>
                  <a:t>Э</a:t>
                </a:r>
                <a:r>
                  <a:rPr lang="ru-RU" dirty="0" err="1" smtClean="0">
                    <a:latin typeface="Monotype Corsiva" pitchFamily="66" charset="0"/>
                  </a:rPr>
                  <a:t>колят</a:t>
                </a:r>
                <a:r>
                  <a:rPr lang="ru-RU" dirty="0" smtClean="0">
                    <a:latin typeface="Monotype Corsiva" pitchFamily="66" charset="0"/>
                  </a:rPr>
                  <a:t> (Умницу, Шалуна, Тихоню и Ёлочку), они продемонстрировали своими работами как </a:t>
                </a:r>
                <a:r>
                  <a:rPr lang="ru-RU" dirty="0" err="1" smtClean="0">
                    <a:latin typeface="Monotype Corsiva" pitchFamily="66" charset="0"/>
                  </a:rPr>
                  <a:t>Эколята</a:t>
                </a:r>
                <a:r>
                  <a:rPr lang="ru-RU" dirty="0" smtClean="0">
                    <a:latin typeface="Monotype Corsiva" pitchFamily="66" charset="0"/>
                  </a:rPr>
                  <a:t> приходят на помощь природе, спасают растительный и животный мир, помогают зверям и птицам, сажают деревья и кусты, ухаживают за домашними животными. Все ребята очень ответственно подошли к данному заданию и очень постарались  раскрыть тему охраны природы и бережного отношения к растительному и животному миру.</a:t>
                </a:r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952" y="6253356"/>
              <a:ext cx="2779770" cy="20848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390" y="3876212"/>
              <a:ext cx="3139098" cy="2354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8960" y="7024271"/>
              <a:ext cx="2487138" cy="1865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0" t="8034"/>
            <a:stretch/>
          </p:blipFill>
          <p:spPr bwMode="auto">
            <a:xfrm>
              <a:off x="3506803" y="5182426"/>
              <a:ext cx="3001423" cy="209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3" t="4664"/>
            <a:stretch/>
          </p:blipFill>
          <p:spPr bwMode="auto">
            <a:xfrm>
              <a:off x="3284984" y="3563306"/>
              <a:ext cx="2968691" cy="2209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393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656" y="293360"/>
              <a:ext cx="6266111" cy="85271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017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610</TotalTime>
  <Words>206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User</cp:lastModifiedBy>
  <cp:revision>62</cp:revision>
  <dcterms:created xsi:type="dcterms:W3CDTF">2018-12-03T10:11:50Z</dcterms:created>
  <dcterms:modified xsi:type="dcterms:W3CDTF">2020-12-20T19:21:03Z</dcterms:modified>
</cp:coreProperties>
</file>