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316" y="-13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12" Type="http://schemas.microsoft.com/office/2007/relationships/hdphoto" Target="../media/hdphoto6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5" Type="http://schemas.openxmlformats.org/officeDocument/2006/relationships/image" Target="../media/image16.png"/><Relationship Id="rId4" Type="http://schemas.microsoft.com/office/2007/relationships/hdphoto" Target="../media/hdphoto7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playcast.ru/uploads/2015/08/23/1478795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1"/>
          </a:xfrm>
          <a:prstGeom prst="rect">
            <a:avLst/>
          </a:prstGeom>
          <a:noFill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056" y="323528"/>
            <a:ext cx="2343744" cy="2330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620688" y="611560"/>
            <a:ext cx="5400600" cy="7998990"/>
            <a:chOff x="620688" y="611560"/>
            <a:chExt cx="5400600" cy="7998990"/>
          </a:xfrm>
        </p:grpSpPr>
        <p:pic>
          <p:nvPicPr>
            <p:cNvPr id="3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6336" y="2874367"/>
              <a:ext cx="4505325" cy="1231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0848" y="1691680"/>
              <a:ext cx="1816100" cy="7445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4088" y="1691680"/>
              <a:ext cx="4949825" cy="2365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688" y="611560"/>
              <a:ext cx="1260029" cy="16651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4206598" y="4211960"/>
              <a:ext cx="178670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defRPr/>
              </a:pPr>
              <a:r>
                <a:rPr lang="ru-RU" b="1" i="1" dirty="0" smtClean="0">
                  <a:solidFill>
                    <a:srgbClr val="4F81BD">
                      <a:lumMod val="50000"/>
                    </a:srgbClr>
                  </a:solidFill>
                  <a:latin typeface="Times New Roman" pitchFamily="18" charset="0"/>
                  <a:cs typeface="Times New Roman" pitchFamily="18" charset="0"/>
                </a:rPr>
                <a:t>ФЕВРАЛЬ 2019</a:t>
              </a:r>
            </a:p>
            <a:p>
              <a:pPr lvl="0" algn="r">
                <a:defRPr/>
              </a:pPr>
              <a:r>
                <a:rPr lang="ru-RU" b="1" i="1" dirty="0" smtClean="0">
                  <a:solidFill>
                    <a:srgbClr val="4F81BD">
                      <a:lumMod val="50000"/>
                    </a:srgbClr>
                  </a:solidFill>
                  <a:latin typeface="Times New Roman" pitchFamily="18" charset="0"/>
                  <a:cs typeface="Times New Roman" pitchFamily="18" charset="0"/>
                </a:rPr>
                <a:t>2 выпуск</a:t>
              </a:r>
              <a:endParaRPr lang="ru-RU" b="1" i="1" dirty="0">
                <a:solidFill>
                  <a:srgbClr val="4F81B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692696" y="5148064"/>
              <a:ext cx="5328592" cy="346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ru-RU" sz="2000" b="1" u="sng" dirty="0" smtClean="0">
                  <a:solidFill>
                    <a:srgbClr val="660066"/>
                  </a:solidFill>
                  <a:latin typeface="Times New Roman" pitchFamily="18" charset="0"/>
                  <a:cs typeface="Times New Roman" pitchFamily="18" charset="0"/>
                </a:rPr>
                <a:t>В нашем номере: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ru-RU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- </a:t>
              </a:r>
              <a:r>
                <a:rPr lang="ru-RU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Музыкально-театрализованная  </a:t>
              </a:r>
              <a:r>
                <a:rPr lang="ru-RU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постановка  «Кошкин дом»</a:t>
              </a:r>
            </a:p>
            <a:p>
              <a:pPr lvl="0">
                <a:lnSpc>
                  <a:spcPct val="150000"/>
                </a:lnSpc>
                <a:defRPr/>
              </a:pPr>
              <a:r>
                <a:rPr lang="ru-RU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- Стихи о наших папах!</a:t>
              </a:r>
            </a:p>
            <a:p>
              <a:pPr lvl="0">
                <a:lnSpc>
                  <a:spcPct val="150000"/>
                </a:lnSpc>
                <a:buFontTx/>
                <a:buChar char="-"/>
                <a:defRPr/>
              </a:pPr>
              <a:r>
                <a:rPr lang="ru-RU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Праздники в нашем саду «День </a:t>
              </a:r>
              <a:r>
                <a:rPr lang="ru-RU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За</a:t>
              </a:r>
              <a:r>
                <a:rPr lang="ru-RU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щитника </a:t>
              </a:r>
              <a:r>
                <a:rPr lang="ru-RU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Отечества»</a:t>
              </a:r>
            </a:p>
            <a:p>
              <a:pPr lvl="0">
                <a:lnSpc>
                  <a:spcPct val="150000"/>
                </a:lnSpc>
                <a:defRPr/>
              </a:pPr>
              <a:r>
                <a:rPr lang="ru-RU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- Родителям на заметку: «Учим ребенка правилам безопасности»</a:t>
              </a:r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38100" y="0"/>
            <a:ext cx="6819900" cy="9144000"/>
            <a:chOff x="38100" y="0"/>
            <a:chExt cx="6819900" cy="9144000"/>
          </a:xfrm>
        </p:grpSpPr>
        <p:pic>
          <p:nvPicPr>
            <p:cNvPr id="23554" name="Picture 2" descr="http://www.playcast.ru/uploads/2015/08/23/1478795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100" y="0"/>
              <a:ext cx="6819900" cy="9144000"/>
            </a:xfrm>
            <a:prstGeom prst="rect">
              <a:avLst/>
            </a:prstGeom>
            <a:noFill/>
          </p:spPr>
        </p:pic>
        <p:sp>
          <p:nvSpPr>
            <p:cNvPr id="2" name="TextBox 1"/>
            <p:cNvSpPr txBox="1"/>
            <p:nvPr/>
          </p:nvSpPr>
          <p:spPr>
            <a:xfrm>
              <a:off x="332657" y="683568"/>
              <a:ext cx="6192688" cy="3600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accent1">
                      <a:lumMod val="50000"/>
                    </a:schemeClr>
                  </a:solidFill>
                </a:rPr>
                <a:t>Музыкально-театрализованная постановка </a:t>
              </a:r>
            </a:p>
            <a:p>
              <a:pPr algn="ctr"/>
              <a:r>
                <a:rPr lang="ru-RU" sz="2400" b="1" dirty="0" smtClean="0">
                  <a:solidFill>
                    <a:schemeClr val="accent1">
                      <a:lumMod val="50000"/>
                    </a:schemeClr>
                  </a:solidFill>
                </a:rPr>
                <a:t>«Кошкин дом»</a:t>
              </a:r>
            </a:p>
            <a:p>
              <a:pPr algn="ctr"/>
              <a:endParaRPr lang="ru-RU" b="1" dirty="0">
                <a:solidFill>
                  <a:schemeClr val="accent1">
                    <a:lumMod val="50000"/>
                  </a:schemeClr>
                </a:solidFill>
              </a:endParaRPr>
            </a:p>
            <a:p>
              <a:r>
                <a:rPr lang="ru-RU" b="1" dirty="0" smtClean="0">
                  <a:solidFill>
                    <a:schemeClr val="accent1">
                      <a:lumMod val="50000"/>
                    </a:schemeClr>
                  </a:solidFill>
                </a:rPr>
                <a:t>В рамках темы своего самообразования музыкальный руководитель Колмакова Валентина Антоновна с ребятами подготовительной к школе группы №6 подготовила и провела открытый просмотр спектакля по мотивам сказки Самуила Маршака «Кошкин дом». </a:t>
              </a:r>
            </a:p>
            <a:p>
              <a:r>
                <a:rPr lang="ru-RU" b="1" dirty="0" smtClean="0">
                  <a:solidFill>
                    <a:schemeClr val="accent1">
                      <a:lumMod val="50000"/>
                    </a:schemeClr>
                  </a:solidFill>
                </a:rPr>
                <a:t>Ребята с большим удовольствием разучивали свои роли, готовили танцы и песни и успешно выступили. Спектакль получился музыкальный, яркий и к тому же поучительный. Наши воспитанники проявили себя как настоящие артисты! </a:t>
              </a:r>
              <a:endParaRPr lang="ru-RU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964" r="1981" b="1765"/>
            <a:stretch/>
          </p:blipFill>
          <p:spPr bwMode="auto">
            <a:xfrm>
              <a:off x="514975" y="4607396"/>
              <a:ext cx="5866149" cy="3288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38100" y="0"/>
            <a:ext cx="6819900" cy="9144000"/>
            <a:chOff x="38100" y="0"/>
            <a:chExt cx="6819900" cy="9144000"/>
          </a:xfrm>
        </p:grpSpPr>
        <p:pic>
          <p:nvPicPr>
            <p:cNvPr id="23554" name="Picture 2" descr="http://www.playcast.ru/uploads/2015/08/23/1478795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100" y="0"/>
              <a:ext cx="6819900" cy="9144000"/>
            </a:xfrm>
            <a:prstGeom prst="rect">
              <a:avLst/>
            </a:prstGeom>
            <a:noFill/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035" t="22566" r="26729" b="19724"/>
            <a:stretch/>
          </p:blipFill>
          <p:spPr bwMode="auto">
            <a:xfrm>
              <a:off x="450115" y="491067"/>
              <a:ext cx="2558198" cy="40809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925" b="26055"/>
            <a:stretch/>
          </p:blipFill>
          <p:spPr bwMode="auto">
            <a:xfrm>
              <a:off x="3319877" y="3515040"/>
              <a:ext cx="3121441" cy="2373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25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530"/>
            <a:stretch/>
          </p:blipFill>
          <p:spPr bwMode="auto">
            <a:xfrm>
              <a:off x="3223960" y="491067"/>
              <a:ext cx="2750071" cy="3023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25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81" t="23210" r="16096" b="26661"/>
            <a:stretch/>
          </p:blipFill>
          <p:spPr bwMode="auto">
            <a:xfrm>
              <a:off x="3229309" y="6156176"/>
              <a:ext cx="3302579" cy="27210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harpenSoften amount="2500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36" t="25495" r="18921" b="32644"/>
            <a:stretch/>
          </p:blipFill>
          <p:spPr bwMode="auto">
            <a:xfrm>
              <a:off x="116269" y="4211960"/>
              <a:ext cx="3225889" cy="2545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607" y="6689128"/>
              <a:ext cx="2221214" cy="2188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6014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38100" y="0"/>
            <a:ext cx="6819900" cy="9144000"/>
            <a:chOff x="38100" y="0"/>
            <a:chExt cx="6819900" cy="9144000"/>
          </a:xfrm>
        </p:grpSpPr>
        <p:pic>
          <p:nvPicPr>
            <p:cNvPr id="23554" name="Picture 2" descr="http://www.playcast.ru/uploads/2015/08/23/1478795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100" y="0"/>
              <a:ext cx="6819900" cy="9144000"/>
            </a:xfrm>
            <a:prstGeom prst="rect">
              <a:avLst/>
            </a:prstGeom>
            <a:noFill/>
          </p:spPr>
        </p:pic>
        <p:sp>
          <p:nvSpPr>
            <p:cNvPr id="3" name="Прямоугольник 2"/>
            <p:cNvSpPr/>
            <p:nvPr/>
          </p:nvSpPr>
          <p:spPr>
            <a:xfrm>
              <a:off x="260648" y="395536"/>
              <a:ext cx="6408712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dirty="0" smtClean="0"/>
                <a:t>Сегодня мы уделим </a:t>
              </a:r>
              <a:r>
                <a:rPr lang="ru-RU" sz="1600" b="1" dirty="0" smtClean="0"/>
                <a:t>внимание стихотворениям</a:t>
              </a:r>
              <a:r>
                <a:rPr lang="ru-RU" sz="1600" b="1" dirty="0" smtClean="0"/>
                <a:t>, посвященным именно 23 февраля. Тема особенно актуальна в преддверии этого праздника. Данная подборка поможет найти стихи, которые потом ребята прочитают перед </a:t>
              </a:r>
              <a:r>
                <a:rPr lang="ru-RU" sz="1600" b="1" dirty="0" smtClean="0"/>
                <a:t>своими папами </a:t>
              </a:r>
              <a:r>
                <a:rPr lang="ru-RU" sz="1600" b="1" dirty="0" smtClean="0"/>
                <a:t>и дедушками в качестве подарка.</a:t>
              </a:r>
              <a:endParaRPr lang="ru-RU" sz="1600" b="1" dirty="0"/>
            </a:p>
          </p:txBody>
        </p:sp>
        <p:pic>
          <p:nvPicPr>
            <p:cNvPr id="26626" name="Picture 2" descr="https://ds50-arz.nnov.prosadiki.ru/media/2018/07/26/1226217773/image_image_253863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20554132">
              <a:off x="4458136" y="6618123"/>
              <a:ext cx="1929868" cy="1878502"/>
            </a:xfrm>
            <a:prstGeom prst="rect">
              <a:avLst/>
            </a:prstGeom>
            <a:noFill/>
          </p:spPr>
        </p:pic>
        <p:sp>
          <p:nvSpPr>
            <p:cNvPr id="5" name="Прямоугольник 4"/>
            <p:cNvSpPr/>
            <p:nvPr/>
          </p:nvSpPr>
          <p:spPr>
            <a:xfrm>
              <a:off x="476672" y="1835696"/>
              <a:ext cx="2880320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dirty="0" smtClean="0">
                  <a:solidFill>
                    <a:srgbClr val="C00000"/>
                  </a:solidFill>
                </a:rPr>
                <a:t>Ты, папа, самый добрый в мире.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Тобой горжусь и восхищаюсь,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Нет рук умелей, сердца шире,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Всё больше в этом убеждаюсь!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Все мои жизненные взгляды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Так сильно на твои похожи,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Как здорово, когда ты рядом!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Будь счастлив, папа мой хороший!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3717032" y="2051720"/>
              <a:ext cx="2520280" cy="35394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dirty="0" smtClean="0">
                  <a:solidFill>
                    <a:srgbClr val="C00000"/>
                  </a:solidFill>
                </a:rPr>
                <a:t>Хочу давно сказать тебе,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Но всё не знаю как: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Ты лучший папа на земле,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В любых делах мастак!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Умеешь красить и паять.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Варить, строгать, пилить.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Умеешь песни напевать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И просто веселить!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Ты ловишь щук и окуней.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Во всём ты молодец…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Но для меня всего важней —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Ты любящий отец!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Твоя любовь всегда со мной.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Об этом помню я,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И много счастья, папа мой.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Желаю для тебя!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412776" y="6876256"/>
              <a:ext cx="3672408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ru-RU" sz="1400" b="1" dirty="0" smtClean="0">
                  <a:solidFill>
                    <a:srgbClr val="C00000"/>
                  </a:solidFill>
                </a:rPr>
                <a:t>Я знаю, что папа мой тоже когда-то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Был очень хорошим и смелым солдатом.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Я папу люблю и его непременно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Поздравить хочу в этот праздник военный..</a:t>
              </a:r>
            </a:p>
            <a:p>
              <a:pPr fontAlgn="base"/>
              <a:r>
                <a:rPr lang="ru-RU" sz="1400" b="1" dirty="0" smtClean="0">
                  <a:solidFill>
                    <a:srgbClr val="C00000"/>
                  </a:solidFill>
                </a:rPr>
                <a:t>Сейчас я повыше на стул заберусь,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Военную песню спою ему громко.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Пусть знает мой папа, что я им горжусь,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А он пусть гордится успехом ребенка.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692696" y="3923928"/>
              <a:ext cx="2376264" cy="2677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dirty="0" smtClean="0">
                  <a:solidFill>
                    <a:srgbClr val="C00000"/>
                  </a:solidFill>
                </a:rPr>
                <a:t>Мой папочка любимый.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Ты очень дорог мне.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Ты сильный и красивый.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Как рыцарь на коне!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Ты сможешь, точно знаю,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Помочь и защитить,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Таким прекрасным папой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Лишь ты способен быть.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Желаю всей душою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Здоровья, долгих лет,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И я горжусь тобою,</a:t>
              </a:r>
              <a:br>
                <a:rPr lang="ru-RU" sz="1400" b="1" dirty="0" smtClean="0">
                  <a:solidFill>
                    <a:srgbClr val="C00000"/>
                  </a:solidFill>
                </a:rPr>
              </a:br>
              <a:r>
                <a:rPr lang="ru-RU" sz="1400" b="1" dirty="0" smtClean="0">
                  <a:solidFill>
                    <a:srgbClr val="C00000"/>
                  </a:solidFill>
                </a:rPr>
                <a:t>Ведь лучше папы нет!</a:t>
              </a:r>
              <a:endParaRPr lang="ru-RU" sz="1400" b="1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38100" y="0"/>
            <a:ext cx="6819900" cy="9144000"/>
            <a:chOff x="38100" y="0"/>
            <a:chExt cx="6819900" cy="9144000"/>
          </a:xfrm>
        </p:grpSpPr>
        <p:pic>
          <p:nvPicPr>
            <p:cNvPr id="23554" name="Picture 2" descr="http://www.playcast.ru/uploads/2015/08/23/1478795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100" y="0"/>
              <a:ext cx="6819900" cy="9144000"/>
            </a:xfrm>
            <a:prstGeom prst="rect">
              <a:avLst/>
            </a:prstGeom>
            <a:noFill/>
          </p:spPr>
        </p:pic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761" b="4365"/>
            <a:stretch/>
          </p:blipFill>
          <p:spPr bwMode="auto">
            <a:xfrm>
              <a:off x="1396378" y="251520"/>
              <a:ext cx="4264870" cy="2394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83" t="10392" r="27206" b="22157"/>
            <a:stretch/>
          </p:blipFill>
          <p:spPr bwMode="auto">
            <a:xfrm>
              <a:off x="299404" y="5080124"/>
              <a:ext cx="3033206" cy="2462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0" name="Picture 4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250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18" t="22850" b="3243"/>
            <a:stretch/>
          </p:blipFill>
          <p:spPr bwMode="auto">
            <a:xfrm>
              <a:off x="2913868" y="4887809"/>
              <a:ext cx="3760653" cy="2232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322171" y="2771800"/>
              <a:ext cx="6131165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В преддверии «Дня Защитника Отечества» в нашем саду прошли мероприятия, посвященные этому празднику. Ребята вместе с папами, дедушками и братьями участвовали в эстафетах, конкурсах, по очереди преодолевали полосу препятствий, одним словом показали себя сильными, смелыми и ловкими. А девочки читали стихи своим любимым папам и пели о них весёлые частушки.</a:t>
              </a:r>
              <a:endParaRPr lang="ru-RU" b="1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83104" y="7609628"/>
              <a:ext cx="629141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/>
                <a:t>Мы от всего сердца поздравляем тех, кто оберегал и оберегает наше Отечество, благодаря Вам мы каждый день просыпаемся под мирным, голубым и чистым небом над головой! </a:t>
              </a:r>
              <a:endParaRPr lang="ru-RU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0"/>
            <a:ext cx="6858000" cy="9144000"/>
            <a:chOff x="0" y="0"/>
            <a:chExt cx="6858000" cy="9144000"/>
          </a:xfrm>
        </p:grpSpPr>
        <p:pic>
          <p:nvPicPr>
            <p:cNvPr id="23554" name="Picture 2" descr="http://www.playcast.ru/uploads/2015/08/23/14787950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100" y="0"/>
              <a:ext cx="6819900" cy="9144000"/>
            </a:xfrm>
            <a:prstGeom prst="rect">
              <a:avLst/>
            </a:prstGeom>
            <a:noFill/>
          </p:spPr>
        </p:pic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58000" cy="914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270</Words>
  <Application>Microsoft Office PowerPoint</Application>
  <PresentationFormat>Экран (4:3)</PresentationFormat>
  <Paragraphs>20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сад 8</dc:creator>
  <cp:lastModifiedBy>User</cp:lastModifiedBy>
  <cp:revision>27</cp:revision>
  <dcterms:created xsi:type="dcterms:W3CDTF">2019-03-11T10:32:44Z</dcterms:created>
  <dcterms:modified xsi:type="dcterms:W3CDTF">2019-04-05T10:41:53Z</dcterms:modified>
</cp:coreProperties>
</file>