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0" r:id="rId3"/>
    <p:sldId id="269" r:id="rId4"/>
    <p:sldId id="257" r:id="rId5"/>
    <p:sldId id="259" r:id="rId6"/>
    <p:sldId id="260" r:id="rId7"/>
    <p:sldId id="261" r:id="rId8"/>
    <p:sldId id="263" r:id="rId9"/>
    <p:sldId id="264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57759"/>
    <a:srgbClr val="869A78"/>
    <a:srgbClr val="EDC06F"/>
    <a:srgbClr val="F4DAAA"/>
    <a:srgbClr val="A87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584" y="-84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1" d="100"/>
          <a:sy n="61" d="100"/>
        </p:scale>
        <p:origin x="-203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E2A93-8228-4099-A097-A68E1D77CFEE}" type="datetimeFigureOut">
              <a:rPr lang="ru-RU" smtClean="0"/>
              <a:pPr/>
              <a:t>17.09.2020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EBDF3-6F4A-48DF-BD7D-8CA8CF5DCD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29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583A1-E182-4734-BDCC-CB92418C3517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A856D-51CA-4A85-87A5-E701E9ED4D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94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A856D-51CA-4A85-87A5-E701E9ED4DC5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buFontTx/>
              <a:buBlip>
                <a:blip r:embed="rId3"/>
              </a:buBlip>
              <a:defRPr/>
            </a:lvl1pPr>
            <a:lvl2pPr>
              <a:buFontTx/>
              <a:buBlip>
                <a:blip r:embed="rId4"/>
              </a:buBlip>
              <a:defRPr/>
            </a:lvl2pPr>
            <a:lvl3pPr>
              <a:buFontTx/>
              <a:buBlip>
                <a:blip r:embed="rId3"/>
              </a:buBlip>
              <a:defRPr/>
            </a:lvl3pPr>
            <a:lvl4pPr>
              <a:buFontTx/>
              <a:buBlip>
                <a:blip r:embed="rId4"/>
              </a:buBlip>
              <a:defRPr/>
            </a:lvl4pPr>
            <a:lvl5pPr>
              <a:buFontTx/>
              <a:buBlip>
                <a:blip r:embed="rId3"/>
              </a:buBlip>
              <a:defRPr/>
            </a:lvl5pPr>
            <a:lvl6pPr>
              <a:buFontTx/>
              <a:buBlip>
                <a:blip r:embed="rId4"/>
              </a:buBlip>
              <a:defRPr/>
            </a:lvl6pPr>
            <a:lvl7pPr>
              <a:buFontTx/>
              <a:buBlip>
                <a:blip r:embed="rId3"/>
              </a:buBlip>
              <a:defRPr/>
            </a:lvl7pPr>
            <a:lvl8pPr>
              <a:buFontTx/>
              <a:buBlip>
                <a:blip r:embed="rId4"/>
              </a:buBlip>
              <a:defRPr/>
            </a:lvl8pPr>
            <a:lvl9pPr>
              <a:buFontTx/>
              <a:buBlip>
                <a:blip r:embed="rId3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50000"/>
                  </a:schemeClr>
                </a:solidFill>
                <a:effectLst>
                  <a:innerShdw blurRad="114300">
                    <a:prstClr val="black"/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A441-C32E-4408-A233-8E13D1F23671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fld id="{9F19A441-C32E-4408-A233-8E13D1F23671}" type="datetimeFigureOut">
              <a:rPr lang="ru-RU" smtClean="0"/>
              <a:pPr/>
              <a:t>17.09.2020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fld id="{32BEA10E-4BE0-4FC7-8856-FB15EB527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0541" cmpd="sng">
            <a:solidFill>
              <a:srgbClr val="00B0F0"/>
            </a:solidFill>
            <a:prstDash val="solid"/>
          </a:ln>
          <a:solidFill>
            <a:schemeClr val="accent5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657759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657759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657759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eg"/><Relationship Id="rId7" Type="http://schemas.openxmlformats.org/officeDocument/2006/relationships/hyperlink" Target="http://www.julyt.ru/upload/iblock/0df/0dfd7fdb547aed656dcac2af7afe744f.jpg" TargetMode="External"/><Relationship Id="rId2" Type="http://schemas.openxmlformats.org/officeDocument/2006/relationships/hyperlink" Target="http://castles.niceworld.info/denmark/slides/Egeskov-Castl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www.intertour.ru/Dania/O%20strane/4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3996444" cy="31683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ГАНС ХРИСТИАН АНДЕРСЕН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2040" y="6021288"/>
            <a:ext cx="3960440" cy="576064"/>
          </a:xfrm>
        </p:spPr>
        <p:txBody>
          <a:bodyPr>
            <a:normAutofit fontScale="77500" lnSpcReduction="20000"/>
          </a:bodyPr>
          <a:lstStyle/>
          <a:p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 в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Торопова  Н.А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Ганс Христиан Андерсен (дат. Hans Christian Andersen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1484784"/>
            <a:ext cx="2819400" cy="43091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latin typeface="Calibri"/>
              </a:rPr>
              <a:t>Муниципальное бюджетное дошкольное образовательное учреждение детский сад</a:t>
            </a:r>
          </a:p>
          <a:p>
            <a:pPr lvl="0" algn="ctr"/>
            <a:r>
              <a:rPr lang="ru-RU" b="1" dirty="0">
                <a:solidFill>
                  <a:srgbClr val="002060"/>
                </a:solidFill>
                <a:latin typeface="Calibri"/>
              </a:rPr>
              <a:t>общеразвивающего вида №8 «Рябинка» города Белореченска муниципального образования </a:t>
            </a:r>
            <a:r>
              <a:rPr lang="ru-RU" b="1" dirty="0" err="1">
                <a:solidFill>
                  <a:srgbClr val="002060"/>
                </a:solidFill>
                <a:latin typeface="Calibri"/>
              </a:rPr>
              <a:t>Белореченский</a:t>
            </a:r>
            <a:r>
              <a:rPr lang="ru-RU" b="1" dirty="0">
                <a:solidFill>
                  <a:srgbClr val="002060"/>
                </a:solidFill>
                <a:latin typeface="Calibri"/>
              </a:rPr>
              <a:t>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Андерсен скончался  4 августа 1875 года и похоронен на кладбище в Копенгагене.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endParaRPr lang="ru-RU" sz="3600" dirty="0"/>
          </a:p>
        </p:txBody>
      </p:sp>
      <p:pic>
        <p:nvPicPr>
          <p:cNvPr id="4" name="Picture 2" descr="C:\Documents and Settings\Admin\Мои документы\Мои рисунки\66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484784"/>
            <a:ext cx="6531390" cy="4898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082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+mn-lt"/>
              </a:rPr>
              <a:t>      Памятники Андерсену установлены в разных городах  и странах мира</a:t>
            </a: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5602" name="Picture 2" descr="871959-d9e5e3b64176f2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0757" y="1918040"/>
            <a:ext cx="2519757" cy="3702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215074" y="5357825"/>
            <a:ext cx="2928926" cy="85725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Памятник Г.Х.Андерсену в Словакии</a:t>
            </a:r>
          </a:p>
          <a:p>
            <a:endParaRPr lang="ru-RU" dirty="0"/>
          </a:p>
        </p:txBody>
      </p:sp>
      <p:pic>
        <p:nvPicPr>
          <p:cNvPr id="25604" name="Picture 4" descr="871866-e6ba9e952590b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8151" y="1340768"/>
            <a:ext cx="3873612" cy="2897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714612" y="4000504"/>
            <a:ext cx="36575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Памятник Г.Х.Андерсену в Нью-Йорке</a:t>
            </a:r>
          </a:p>
        </p:txBody>
      </p:sp>
      <p:pic>
        <p:nvPicPr>
          <p:cNvPr id="25608" name="Picture 8" descr="18 (270x360, 90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73" y="1976724"/>
            <a:ext cx="2614178" cy="3585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142844" y="5715016"/>
            <a:ext cx="25717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Памятник Г.Х.Андерсену в Малаге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14450" y="274638"/>
            <a:ext cx="7829550" cy="11430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Памятники  героям  сказок Андерсена</a:t>
            </a:r>
            <a:r>
              <a:rPr lang="ru-RU" sz="3200" b="0" dirty="0" smtClean="0"/>
              <a:t/>
            </a:r>
            <a:br>
              <a:rPr lang="ru-RU" sz="3200" b="0" dirty="0" smtClean="0"/>
            </a:br>
            <a:endParaRPr lang="ru-RU" sz="3200" dirty="0"/>
          </a:p>
        </p:txBody>
      </p:sp>
      <p:pic>
        <p:nvPicPr>
          <p:cNvPr id="26626" name="Picture 2" descr="3 (270x360, 99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112" y="1124744"/>
            <a:ext cx="2571750" cy="3429001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5508104" y="4714884"/>
            <a:ext cx="3000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Стойкий оловянный солдатик в Оденсе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6630" name="Picture 6" descr="20 (480x360, 160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1844824"/>
            <a:ext cx="3333772" cy="2500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10" name="Прямоугольник 9"/>
          <p:cNvSpPr/>
          <p:nvPr/>
        </p:nvSpPr>
        <p:spPr>
          <a:xfrm rot="10800000" flipV="1">
            <a:off x="1403648" y="4638646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Дюймовочка в Сочи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+mn-lt"/>
              </a:rPr>
              <a:t>В России в г.Сосновый Бор в 1980 году в честь 175-летия со дня рождения Ганса Христиана Андерсена был открыт детский городок Андерсенград.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872032-dad541070a1d45b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2132856"/>
            <a:ext cx="6527078" cy="4583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4214842" cy="5383219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Начиная с 1967 года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 решению Международного совета по детской книге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2 апреля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(в день рождения Ганса Христиана Андерсена) отмечается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Международный день книги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seance.ru/img/25-26/anders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785794"/>
            <a:ext cx="4357719" cy="521497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</a:rPr>
              <a:t>Цели: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3200" b="1" dirty="0" smtClean="0">
                <a:solidFill>
                  <a:srgbClr val="002060"/>
                </a:solidFill>
              </a:rPr>
              <a:t>- п</a:t>
            </a:r>
            <a:r>
              <a:rPr lang="ru-RU" sz="3200" b="1" dirty="0" smtClean="0">
                <a:solidFill>
                  <a:srgbClr val="002060"/>
                </a:solidFill>
              </a:rPr>
              <a:t>родолжать </a:t>
            </a:r>
            <a:r>
              <a:rPr lang="ru-RU" sz="3200" b="1" dirty="0" smtClean="0">
                <a:solidFill>
                  <a:srgbClr val="002060"/>
                </a:solidFill>
              </a:rPr>
              <a:t>знакомить детей с жизнью и творчеством </a:t>
            </a:r>
            <a:r>
              <a:rPr lang="ru-RU" sz="3200" b="1" dirty="0" smtClean="0">
                <a:solidFill>
                  <a:srgbClr val="002060"/>
                </a:solidFill>
              </a:rPr>
              <a:t>сказочника </a:t>
            </a:r>
            <a:r>
              <a:rPr lang="ru-RU" sz="3200" b="1" dirty="0" smtClean="0">
                <a:solidFill>
                  <a:srgbClr val="002060"/>
                </a:solidFill>
              </a:rPr>
              <a:t>Г.Х. Андерсена.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3200" b="1" dirty="0">
                <a:solidFill>
                  <a:srgbClr val="002060"/>
                </a:solidFill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подготовительной к школе </a:t>
            </a:r>
            <a:r>
              <a:rPr lang="ru-RU" sz="3200" b="1" dirty="0" smtClean="0">
                <a:solidFill>
                  <a:srgbClr val="002060"/>
                </a:solidFill>
              </a:rPr>
              <a:t>группе;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marL="457200" lvl="0" indent="-457200" algn="ctr"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</a:rPr>
              <a:t>развитие интереса </a:t>
            </a:r>
            <a:r>
              <a:rPr lang="ru-RU" sz="3200" b="1" dirty="0" smtClean="0">
                <a:solidFill>
                  <a:srgbClr val="002060"/>
                </a:solidFill>
              </a:rPr>
              <a:t>к художественной и познавательной </a:t>
            </a:r>
            <a:r>
              <a:rPr lang="ru-RU" sz="3200" b="1" dirty="0" smtClean="0">
                <a:solidFill>
                  <a:srgbClr val="002060"/>
                </a:solidFill>
              </a:rPr>
              <a:t>литературе;</a:t>
            </a:r>
            <a:endParaRPr lang="ru-RU" sz="3200" b="1" dirty="0">
              <a:solidFill>
                <a:srgbClr val="002060"/>
              </a:solidFill>
            </a:endParaRPr>
          </a:p>
          <a:p>
            <a:pPr marL="457200" lvl="0" indent="-457200" algn="ctr"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</a:rPr>
              <a:t>оспитание интереса </a:t>
            </a:r>
            <a:r>
              <a:rPr lang="ru-RU" sz="3200" b="1" dirty="0" smtClean="0">
                <a:solidFill>
                  <a:srgbClr val="002060"/>
                </a:solidFill>
              </a:rPr>
              <a:t>и </a:t>
            </a:r>
            <a:r>
              <a:rPr lang="ru-RU" sz="3200" b="1" dirty="0" smtClean="0">
                <a:solidFill>
                  <a:srgbClr val="002060"/>
                </a:solidFill>
              </a:rPr>
              <a:t>любви </a:t>
            </a:r>
            <a:r>
              <a:rPr lang="ru-RU" sz="3200" b="1" dirty="0" smtClean="0">
                <a:solidFill>
                  <a:srgbClr val="002060"/>
                </a:solidFill>
              </a:rPr>
              <a:t>к произведениям художественной литературе.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041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Ганс Христиан Андерсен родился 2 апреля 1805 г. в Оденсе. </a:t>
            </a:r>
            <a:r>
              <a:rPr lang="ru-RU" sz="2000" dirty="0">
                <a:solidFill>
                  <a:srgbClr val="002060"/>
                </a:solidFill>
                <a:latin typeface="Times New Roman"/>
              </a:rPr>
              <a:t> Отец его был                башмачником,        а мама  – прачкой.     Семья жила очень      бедно. В доме не было         ни богатой мебели,             ни картин,          ни украшений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5383235" cy="3981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3789040"/>
            <a:ext cx="727280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endParaRPr lang="ru-RU" b="1" i="1" dirty="0">
              <a:solidFill>
                <a:prstClr val="black"/>
              </a:solidFill>
              <a:latin typeface="Comic Sans MS" pitchFamily="66" charset="0"/>
            </a:endParaRPr>
          </a:p>
          <a:p>
            <a:endParaRPr lang="ru-RU" b="1" i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endParaRPr lang="ru-RU" b="1" i="1" dirty="0">
              <a:solidFill>
                <a:prstClr val="black"/>
              </a:solidFill>
              <a:latin typeface="Comic Sans MS" pitchFamily="66" charset="0"/>
            </a:endParaRPr>
          </a:p>
          <a:p>
            <a:endParaRPr lang="ru-RU" b="1" i="1" dirty="0" smtClean="0">
              <a:solidFill>
                <a:prstClr val="black"/>
              </a:solidFill>
              <a:latin typeface="Comic Sans MS" pitchFamily="66" charset="0"/>
            </a:endParaRPr>
          </a:p>
          <a:p>
            <a:endParaRPr lang="ru-RU" b="1" i="1" dirty="0">
              <a:solidFill>
                <a:prstClr val="black"/>
              </a:solidFill>
              <a:latin typeface="Comic Sans MS" pitchFamily="66" charset="0"/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Comic Sans MS" pitchFamily="66" charset="0"/>
              </a:rPr>
              <a:t>Дом </a:t>
            </a:r>
            <a:r>
              <a:rPr lang="ru-RU" sz="2000" b="1" i="1" dirty="0">
                <a:solidFill>
                  <a:srgbClr val="002060"/>
                </a:solidFill>
                <a:latin typeface="Comic Sans MS" pitchFamily="66" charset="0"/>
              </a:rPr>
              <a:t>в </a:t>
            </a:r>
            <a:r>
              <a:rPr lang="ru-RU" sz="2000" b="1" i="1" dirty="0" err="1">
                <a:solidFill>
                  <a:srgbClr val="002060"/>
                </a:solidFill>
                <a:latin typeface="Comic Sans MS" pitchFamily="66" charset="0"/>
              </a:rPr>
              <a:t>г.Оденсе</a:t>
            </a:r>
            <a:r>
              <a:rPr lang="ru-RU" sz="2000" b="1" i="1" dirty="0">
                <a:solidFill>
                  <a:srgbClr val="002060"/>
                </a:solidFill>
                <a:latin typeface="Comic Sans MS" pitchFamily="66" charset="0"/>
              </a:rPr>
              <a:t>, в котором родился будущий </a:t>
            </a:r>
            <a:r>
              <a:rPr lang="ru-RU" sz="2000" b="1" i="1" dirty="0" smtClean="0">
                <a:solidFill>
                  <a:srgbClr val="002060"/>
                </a:solidFill>
                <a:latin typeface="Comic Sans MS" pitchFamily="66" charset="0"/>
              </a:rPr>
              <a:t>сказочник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00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08470" cy="86409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Родина Андерсена – Королевство Дания.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 descr="http://castles.niceworld.info/denmark/slides/Egeskov-Cast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1" y="782470"/>
            <a:ext cx="4000528" cy="2996505"/>
          </a:xfrm>
          <a:prstGeom prst="rect">
            <a:avLst/>
          </a:prstGeom>
          <a:noFill/>
        </p:spPr>
      </p:pic>
      <p:pic>
        <p:nvPicPr>
          <p:cNvPr id="5" name="Picture 5" descr="Картинка 8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71" y="3729760"/>
            <a:ext cx="4313606" cy="3071810"/>
          </a:xfrm>
          <a:prstGeom prst="rect">
            <a:avLst/>
          </a:prstGeom>
          <a:noFill/>
        </p:spPr>
      </p:pic>
      <p:pic>
        <p:nvPicPr>
          <p:cNvPr id="6" name="Picture 3" descr="C:\Documents and Settings\Admin\Мои документы\Мои рисунки\4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7937" y="851963"/>
            <a:ext cx="4286258" cy="2857520"/>
          </a:xfrm>
          <a:prstGeom prst="rect">
            <a:avLst/>
          </a:prstGeom>
          <a:noFill/>
        </p:spPr>
      </p:pic>
      <p:pic>
        <p:nvPicPr>
          <p:cNvPr id="7" name="Picture 7" descr="Картинка 12 из 96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60031" y="3819915"/>
            <a:ext cx="4000527" cy="2994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5409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Детство Андерсена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В 11 лет после смерти отца мальчику пришлось работать ради пропитания. Он был подмастерьем сперва у ткача, у портного, работал на сигаретной фабрике. 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Детский труд в начале 20 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7139" y="2780928"/>
            <a:ext cx="5296383" cy="377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95491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Юность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463884" cy="5361459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 возрасте 14 лет Андерсен поехал в Копенгаген. И был принят в Королевский театр, где играл второстепенные роли.  Актёром Андерсен так и не стал. Он много путешествовал и стал знаменитым сказочником.</a:t>
            </a:r>
          </a:p>
          <a:p>
            <a:pPr algn="just"/>
            <a:endParaRPr lang="ru-RU" sz="2400" dirty="0"/>
          </a:p>
        </p:txBody>
      </p:sp>
      <p:pic>
        <p:nvPicPr>
          <p:cNvPr id="4" name="Picture 4" descr="Тает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454" y="2708920"/>
            <a:ext cx="5091859" cy="3818333"/>
          </a:xfrm>
          <a:prstGeom prst="rect">
            <a:avLst/>
          </a:prstGeom>
          <a:noFill/>
          <a:ln w="76200" cmpd="tri">
            <a:solidFill>
              <a:srgbClr val="87493D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80112" y="5460326"/>
            <a:ext cx="316835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ru-RU" b="1" dirty="0" smtClean="0">
              <a:solidFill>
                <a:srgbClr val="002060"/>
              </a:solidFill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b="1" dirty="0" smtClean="0">
                <a:solidFill>
                  <a:srgbClr val="002060"/>
                </a:solidFill>
              </a:rPr>
              <a:t>Театр в  г.Копенгагене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Творчество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Андерсен написал много стихов, пьес и романов, но для всего человечества он прежде всего, конечно же, сказочник. Он написал 156 сказок, которые были переведены на более чем 100 языков мира.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go1.imgsmail.ru/imgpreview?key=405c05c77897ab6&amp;mb=imgdb_preview_181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2278686"/>
            <a:ext cx="5459498" cy="4549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Сказки Андерсена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5" descr="Обложка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368689">
            <a:off x="443896" y="1112090"/>
            <a:ext cx="2257425" cy="3076575"/>
          </a:xfrm>
          <a:prstGeom prst="rect">
            <a:avLst/>
          </a:prstGeom>
          <a:noFill/>
          <a:ln w="9525">
            <a:solidFill>
              <a:srgbClr val="87493D"/>
            </a:solidFill>
            <a:miter lim="800000"/>
            <a:headEnd/>
            <a:tailEnd/>
          </a:ln>
        </p:spPr>
      </p:pic>
      <p:pic>
        <p:nvPicPr>
          <p:cNvPr id="5" name="Picture 7" descr="Обложка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57107">
            <a:off x="6525869" y="1261836"/>
            <a:ext cx="2027238" cy="2744787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2050" name="Picture 2" descr="http://alpach.3dn.ru/lib_audio_pic/skazki_Andersen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285860"/>
            <a:ext cx="2247893" cy="3000396"/>
          </a:xfrm>
          <a:prstGeom prst="rect">
            <a:avLst/>
          </a:prstGeom>
          <a:noFill/>
        </p:spPr>
      </p:pic>
      <p:pic>
        <p:nvPicPr>
          <p:cNvPr id="2052" name="Picture 4" descr="http://smotrim-multfilm.ru/uploads/posts/2012-05/1337109118_rusaloch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4071942"/>
            <a:ext cx="2143110" cy="2562208"/>
          </a:xfrm>
          <a:prstGeom prst="rect">
            <a:avLst/>
          </a:prstGeom>
          <a:noFill/>
        </p:spPr>
      </p:pic>
      <p:pic>
        <p:nvPicPr>
          <p:cNvPr id="2054" name="Picture 6" descr="http://go1.imgsmail.ru/imgpreview?key=5c1d50f3e6637d8c&amp;mb=imgdb_preview_146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4143380"/>
            <a:ext cx="2152471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untitled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4008" y="429829"/>
            <a:ext cx="4247991" cy="5570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788024" y="692696"/>
            <a:ext cx="3898776" cy="5308072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Давным-давно цыганка нагадала матери Ганса Христиана, что ее «сын станет  великим человеком,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город зажжет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иллюминацию в его честь».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К счастью, пророчество 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сбылось еще при жизни 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сказочника. Однажды после 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длительного отсутствия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Ганс Христиан Андерсен вернулся в родной Оденсе,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и горожане встретили  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знаменитого земляка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настоящим фейерверком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5" y="6198990"/>
            <a:ext cx="44291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</a:pPr>
            <a:r>
              <a:rPr lang="ru-RU" b="1" dirty="0" smtClean="0">
                <a:solidFill>
                  <a:srgbClr val="002060"/>
                </a:solidFill>
              </a:rPr>
              <a:t>Памятник Г.Х.Андерсену в Копенгагене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лющ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Плющ</Template>
  <TotalTime>0</TotalTime>
  <Words>348</Words>
  <Application>Microsoft Office PowerPoint</Application>
  <PresentationFormat>Экран (4:3)</PresentationFormat>
  <Paragraphs>57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Плющ</vt:lpstr>
      <vt:lpstr>ГАНС ХРИСТИАН АНДЕРСЕН</vt:lpstr>
      <vt:lpstr>Презентация PowerPoint</vt:lpstr>
      <vt:lpstr>Ганс Христиан Андерсен родился 2 апреля 1805 г. в Оденсе.  Отец его был                башмачником,        а мама  – прачкой.     Семья жила очень      бедно. В доме не было         ни богатой мебели,             ни картин,          ни украшений</vt:lpstr>
      <vt:lpstr>Родина Андерсена – Королевство Дания.</vt:lpstr>
      <vt:lpstr>Детство Андерсена</vt:lpstr>
      <vt:lpstr>Юность</vt:lpstr>
      <vt:lpstr>Творчество </vt:lpstr>
      <vt:lpstr>Сказки Андерсена</vt:lpstr>
      <vt:lpstr>Презентация PowerPoint</vt:lpstr>
      <vt:lpstr> Андерсен скончался  4 августа 1875 года и похоронен на кладбище в Копенгагене. </vt:lpstr>
      <vt:lpstr>      Памятники Андерсену установлены в разных городах  и странах мира</vt:lpstr>
      <vt:lpstr>Памятники  героям  сказок Андерсена </vt:lpstr>
      <vt:lpstr>В России в г.Сосновый Бор в 1980 году в честь 175-летия со дня рождения Ганса Христиана Андерсена был открыт детский городок Андерсенград.  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2015-01-27T10:00:11Z</dcterms:created>
  <dcterms:modified xsi:type="dcterms:W3CDTF">2020-09-17T13:46:20Z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TC103626531049</vt:lpwstr>
  </property>
</Properties>
</file>