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6" d="100"/>
          <a:sy n="56" d="100"/>
        </p:scale>
        <p:origin x="-3792" y="-8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92926" cy="9144000"/>
            <a:chOff x="0" y="0"/>
            <a:chExt cx="6892926" cy="9144000"/>
          </a:xfrm>
        </p:grpSpPr>
        <p:pic>
          <p:nvPicPr>
            <p:cNvPr id="1026" name="Picture 2" descr="http://playcast.ru/uploads/2015/12/05/161805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92926" cy="9144000"/>
            </a:xfrm>
            <a:prstGeom prst="rect">
              <a:avLst/>
            </a:prstGeom>
            <a:noFill/>
          </p:spPr>
        </p:pic>
        <p:pic>
          <p:nvPicPr>
            <p:cNvPr id="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6336" y="2874367"/>
              <a:ext cx="4505325" cy="1231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0848" y="1691680"/>
              <a:ext cx="1816100" cy="744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088" y="1691680"/>
              <a:ext cx="4949825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688" y="611560"/>
              <a:ext cx="1260029" cy="16651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3056" y="323528"/>
              <a:ext cx="2343744" cy="2330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Прямоугольник 7"/>
            <p:cNvSpPr/>
            <p:nvPr/>
          </p:nvSpPr>
          <p:spPr>
            <a:xfrm>
              <a:off x="4206598" y="4211960"/>
              <a:ext cx="178670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>
                <a:defRPr/>
              </a:pPr>
              <a:r>
                <a:rPr lang="ru-RU" b="1" i="1" dirty="0" smtClean="0">
                  <a:solidFill>
                    <a:srgbClr val="4F81B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ФЕВРАЛЬ 2019</a:t>
              </a:r>
            </a:p>
            <a:p>
              <a:pPr lvl="0" algn="r">
                <a:defRPr/>
              </a:pPr>
              <a:r>
                <a:rPr lang="ru-RU" b="1" i="1" dirty="0" smtClean="0">
                  <a:solidFill>
                    <a:srgbClr val="4F81B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1 выпуск</a:t>
              </a:r>
              <a:endParaRPr lang="ru-RU" b="1" i="1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764704" y="4788024"/>
              <a:ext cx="5328592" cy="3462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ru-RU" sz="2000" b="1" u="sng" dirty="0" smtClean="0">
                  <a:solidFill>
                    <a:srgbClr val="660066"/>
                  </a:solidFill>
                  <a:latin typeface="Times New Roman" pitchFamily="18" charset="0"/>
                  <a:cs typeface="Times New Roman" pitchFamily="18" charset="0"/>
                </a:rPr>
                <a:t>В нашем номере: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Февраль в поэзии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ru-RU" b="1" dirty="0" smtClean="0">
                  <a:solidFill>
                    <a:srgbClr val="6600FF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Благотворительная выставка ярмарка «Тепло детских рук»</a:t>
              </a:r>
            </a:p>
            <a:p>
              <a:pPr lvl="0">
                <a:lnSpc>
                  <a:spcPct val="150000"/>
                </a:lnSpc>
                <a:buFontTx/>
                <a:buChar char="-"/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Мастер-класс в группе №5 «Театр на ложках»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Родителям на заметку: «Охрана детского голоса»  (консультация музыкального руководителя)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92926" cy="9144000"/>
            <a:chOff x="0" y="0"/>
            <a:chExt cx="6892926" cy="9144000"/>
          </a:xfrm>
        </p:grpSpPr>
        <p:pic>
          <p:nvPicPr>
            <p:cNvPr id="1026" name="Picture 2" descr="http://playcast.ru/uploads/2015/12/05/161805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92926" cy="9144000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620688" y="1835696"/>
              <a:ext cx="2736304" cy="36933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/>
              <a:r>
                <a:rPr lang="ru-RU" dirty="0" smtClean="0"/>
                <a:t>В феврале, в феврале</a:t>
              </a:r>
              <a:br>
                <a:rPr lang="ru-RU" dirty="0" smtClean="0"/>
              </a:br>
              <a:r>
                <a:rPr lang="ru-RU" dirty="0" smtClean="0"/>
                <a:t>Едет вьюга на метле!</a:t>
              </a:r>
              <a:br>
                <a:rPr lang="ru-RU" dirty="0" smtClean="0"/>
              </a:br>
              <a:r>
                <a:rPr lang="ru-RU" dirty="0" smtClean="0"/>
                <a:t>По озерам и по рекам</a:t>
              </a:r>
              <a:br>
                <a:rPr lang="ru-RU" dirty="0" smtClean="0"/>
              </a:br>
              <a:r>
                <a:rPr lang="ru-RU" dirty="0" smtClean="0"/>
                <a:t>Белым снегом замела</a:t>
              </a:r>
              <a:br>
                <a:rPr lang="ru-RU" dirty="0" smtClean="0"/>
              </a:br>
              <a:r>
                <a:rPr lang="ru-RU" dirty="0" smtClean="0"/>
                <a:t>Черной ночи зеркала!</a:t>
              </a:r>
              <a:br>
                <a:rPr lang="ru-RU" dirty="0" smtClean="0"/>
              </a:br>
              <a:r>
                <a:rPr lang="ru-RU" dirty="0" smtClean="0"/>
                <a:t>И звезде себя не видно…</a:t>
              </a:r>
              <a:br>
                <a:rPr lang="ru-RU" dirty="0" smtClean="0"/>
              </a:br>
              <a:r>
                <a:rPr lang="ru-RU" dirty="0" smtClean="0"/>
                <a:t>Ей, наверное, обидно</a:t>
              </a:r>
              <a:br>
                <a:rPr lang="ru-RU" dirty="0" smtClean="0"/>
              </a:br>
              <a:r>
                <a:rPr lang="ru-RU" dirty="0" smtClean="0"/>
                <a:t>За белесой пеленой</a:t>
              </a:r>
              <a:br>
                <a:rPr lang="ru-RU" dirty="0" smtClean="0"/>
              </a:br>
              <a:r>
                <a:rPr lang="ru-RU" dirty="0" smtClean="0"/>
                <a:t>Быть невидимой звездой.</a:t>
              </a:r>
              <a:br>
                <a:rPr lang="ru-RU" dirty="0" smtClean="0"/>
              </a:br>
              <a:endParaRPr lang="ru-RU" dirty="0" smtClean="0"/>
            </a:p>
            <a:p>
              <a:pPr algn="r" fontAlgn="base"/>
              <a:r>
                <a:rPr lang="ru-RU" dirty="0" smtClean="0"/>
                <a:t>С.Козлов</a:t>
              </a:r>
            </a:p>
            <a:p>
              <a:r>
                <a:rPr lang="ru-RU" dirty="0" smtClean="0"/>
                <a:t/>
              </a:r>
              <a:br>
                <a:rPr lang="ru-RU" dirty="0" smtClean="0"/>
              </a:br>
              <a:endParaRPr lang="ru-RU" dirty="0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645024" y="1835696"/>
              <a:ext cx="2808312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Дуют ветры в феврале,</a:t>
              </a:r>
              <a:br>
                <a:rPr lang="ru-RU" dirty="0" smtClean="0"/>
              </a:br>
              <a:r>
                <a:rPr lang="ru-RU" dirty="0" smtClean="0"/>
                <a:t>Воют в трубах громко.</a:t>
              </a:r>
              <a:br>
                <a:rPr lang="ru-RU" dirty="0" smtClean="0"/>
              </a:br>
              <a:r>
                <a:rPr lang="ru-RU" dirty="0" smtClean="0"/>
                <a:t>Змейкой мчится по земле</a:t>
              </a:r>
              <a:br>
                <a:rPr lang="ru-RU" dirty="0" smtClean="0"/>
              </a:br>
              <a:r>
                <a:rPr lang="ru-RU" dirty="0" smtClean="0"/>
                <a:t>Легкая поземка.</a:t>
              </a:r>
              <a:br>
                <a:rPr lang="ru-RU" dirty="0" smtClean="0"/>
              </a:br>
              <a:r>
                <a:rPr lang="ru-RU" dirty="0" smtClean="0"/>
                <a:t>Поднимаясь, мчатся вдаль</a:t>
              </a:r>
              <a:br>
                <a:rPr lang="ru-RU" dirty="0" smtClean="0"/>
              </a:br>
              <a:r>
                <a:rPr lang="ru-RU" dirty="0" smtClean="0"/>
                <a:t>Самолетов звенья.</a:t>
              </a:r>
              <a:br>
                <a:rPr lang="ru-RU" dirty="0" smtClean="0"/>
              </a:br>
              <a:r>
                <a:rPr lang="ru-RU" dirty="0" smtClean="0"/>
                <a:t>Это празднует февраль</a:t>
              </a:r>
              <a:br>
                <a:rPr lang="ru-RU" dirty="0" smtClean="0"/>
              </a:br>
              <a:r>
                <a:rPr lang="ru-RU" dirty="0" smtClean="0"/>
                <a:t>Армии рожденье.</a:t>
              </a:r>
              <a:br>
                <a:rPr lang="ru-RU" dirty="0" smtClean="0"/>
              </a:br>
              <a:endParaRPr lang="ru-RU" dirty="0" smtClean="0"/>
            </a:p>
            <a:p>
              <a:pPr algn="r"/>
              <a:r>
                <a:rPr lang="ru-RU" dirty="0" smtClean="0"/>
                <a:t>С. Маршак</a:t>
              </a:r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48680" y="5220072"/>
              <a:ext cx="2664296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Ух! Сугробы в феврале.</a:t>
              </a:r>
              <a:br>
                <a:rPr lang="ru-RU" dirty="0" smtClean="0"/>
              </a:br>
              <a:r>
                <a:rPr lang="ru-RU" dirty="0" smtClean="0"/>
                <a:t>Ты волшебница, Зима.</a:t>
              </a:r>
              <a:br>
                <a:rPr lang="ru-RU" dirty="0" smtClean="0"/>
              </a:br>
              <a:r>
                <a:rPr lang="ru-RU" dirty="0" smtClean="0"/>
                <a:t>Тихо дремлют в хрустале</a:t>
              </a:r>
              <a:br>
                <a:rPr lang="ru-RU" dirty="0" smtClean="0"/>
              </a:br>
              <a:r>
                <a:rPr lang="ru-RU" dirty="0" smtClean="0"/>
                <a:t>И деревья и дома…</a:t>
              </a:r>
              <a:br>
                <a:rPr lang="ru-RU" dirty="0" smtClean="0"/>
              </a:br>
              <a:endParaRPr lang="ru-RU" dirty="0" smtClean="0"/>
            </a:p>
            <a:p>
              <a:pPr algn="r"/>
              <a:r>
                <a:rPr lang="ru-RU" dirty="0" smtClean="0"/>
                <a:t>С. Домнин</a:t>
              </a:r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356992" y="5292080"/>
              <a:ext cx="3240360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dirty="0" smtClean="0"/>
                <a:t>В феврале мороз трескучий,</a:t>
              </a:r>
              <a:br>
                <a:rPr lang="ru-RU" dirty="0" smtClean="0"/>
              </a:br>
              <a:r>
                <a:rPr lang="ru-RU" dirty="0" smtClean="0"/>
                <a:t>Щиплет за уши и нос.</a:t>
              </a:r>
              <a:br>
                <a:rPr lang="ru-RU" dirty="0" smtClean="0"/>
              </a:br>
              <a:r>
                <a:rPr lang="ru-RU" dirty="0" smtClean="0"/>
                <a:t>И сугробов снежных кучи</a:t>
              </a:r>
              <a:br>
                <a:rPr lang="ru-RU" dirty="0" smtClean="0"/>
              </a:br>
              <a:r>
                <a:rPr lang="ru-RU" dirty="0" smtClean="0"/>
                <a:t>Дядька нам февраль принёс.</a:t>
              </a:r>
              <a:br>
                <a:rPr lang="ru-RU" dirty="0" smtClean="0"/>
              </a:br>
              <a:endParaRPr lang="ru-RU" dirty="0" smtClean="0"/>
            </a:p>
            <a:p>
              <a:pPr algn="r"/>
              <a:r>
                <a:rPr lang="ru-RU" dirty="0" smtClean="0"/>
                <a:t>А. Вятский</a:t>
              </a:r>
              <a:endParaRPr lang="ru-RU" dirty="0"/>
            </a:p>
          </p:txBody>
        </p:sp>
        <p:pic>
          <p:nvPicPr>
            <p:cNvPr id="5122" name="Picture 2" descr="https://i.pinimg.com/originals/43/52/78/435278ff583afd448e05bbfe3aa7ae35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12976" y="6732240"/>
              <a:ext cx="2420888" cy="1928641"/>
            </a:xfrm>
            <a:prstGeom prst="rect">
              <a:avLst/>
            </a:prstGeom>
            <a:noFill/>
          </p:spPr>
        </p:pic>
        <p:pic>
          <p:nvPicPr>
            <p:cNvPr id="5124" name="Picture 4" descr="http://ddu512.minsk.edu.by/be/sm.aspx?guid=1206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20688" y="251520"/>
              <a:ext cx="5877272" cy="191286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0"/>
            <a:ext cx="6892926" cy="9144000"/>
            <a:chOff x="0" y="0"/>
            <a:chExt cx="6892926" cy="9144000"/>
          </a:xfrm>
        </p:grpSpPr>
        <p:pic>
          <p:nvPicPr>
            <p:cNvPr id="1026" name="Picture 2" descr="http://playcast.ru/uploads/2015/12/05/161805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92926" cy="9144000"/>
            </a:xfrm>
            <a:prstGeom prst="rect">
              <a:avLst/>
            </a:prstGeom>
            <a:noFill/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206" y="4572000"/>
              <a:ext cx="2420888" cy="3227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96752" y="6055708"/>
              <a:ext cx="2883471" cy="30606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033" y="4063872"/>
              <a:ext cx="3081536" cy="22710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764704" y="664320"/>
              <a:ext cx="5832648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Седьмого февраля в выставочном зале детской художественной школы Белореченска стартовала благотворительная акция «Тепло детских рук», приуроченная к Международному дню детей, больных раком. </a:t>
              </a:r>
              <a:endParaRPr lang="ru-RU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Первыми </a:t>
              </a:r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посетителями и активными участниками акции стали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воспитанники нашего детского сада - ребята подготовительной к школе группы №7. </a:t>
              </a:r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ни </a:t>
              </a:r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вместе с воспитателями сделали своими руками поделки для выставки, </a:t>
              </a:r>
              <a:r>
                <a:rPr lang="ru-RU" b="1" dirty="0" smtClean="0">
                  <a:latin typeface="Times New Roman" pitchFamily="18" charset="0"/>
                  <a:cs typeface="Times New Roman" pitchFamily="18" charset="0"/>
                </a:rPr>
                <a:t>а так же в </a:t>
              </a:r>
              <a:r>
                <a:rPr lang="ru-RU" b="1" dirty="0">
                  <a:latin typeface="Times New Roman" pitchFamily="18" charset="0"/>
                  <a:cs typeface="Times New Roman" pitchFamily="18" charset="0"/>
                </a:rPr>
                <a:t>день открытия опустили в бокс для пожертвований средства, которые передали им родители.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6892926" cy="9144000"/>
            <a:chOff x="0" y="0"/>
            <a:chExt cx="6892926" cy="9144000"/>
          </a:xfrm>
        </p:grpSpPr>
        <p:pic>
          <p:nvPicPr>
            <p:cNvPr id="1026" name="Picture 2" descr="http://playcast.ru/uploads/2015/12/05/161805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92926" cy="9144000"/>
            </a:xfrm>
            <a:prstGeom prst="rect">
              <a:avLst/>
            </a:prstGeom>
            <a:noFill/>
          </p:spPr>
        </p:pic>
        <p:pic>
          <p:nvPicPr>
            <p:cNvPr id="1025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38657" y="3933432"/>
              <a:ext cx="2879047" cy="2159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24744" y="6084168"/>
              <a:ext cx="4935286" cy="2771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4704" y="3901067"/>
              <a:ext cx="2193298" cy="2925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" name="TextBox 2"/>
            <p:cNvSpPr txBox="1"/>
            <p:nvPr/>
          </p:nvSpPr>
          <p:spPr>
            <a:xfrm>
              <a:off x="620689" y="767079"/>
              <a:ext cx="5815378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>
                  <a:latin typeface="Times New Roman" pitchFamily="18" charset="0"/>
                  <a:cs typeface="Times New Roman" pitchFamily="18" charset="0"/>
                </a:rPr>
                <a:t>В 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начале февраля воспитатели группы №5 Будникова Л.П. и Коломацкая Т.Г. </a:t>
              </a:r>
              <a:r>
                <a:rPr lang="ru-RU" sz="1600" b="1" dirty="0">
                  <a:latin typeface="Times New Roman" pitchFamily="18" charset="0"/>
                  <a:cs typeface="Times New Roman" pitchFamily="18" charset="0"/>
                </a:rPr>
                <a:t> </a:t>
              </a:r>
              <a:r>
                <a:rPr lang="ru-RU" sz="1600" b="1" dirty="0"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одготовили и провели</a:t>
              </a:r>
              <a:r>
                <a:rPr lang="ru-RU" sz="1600" b="1" dirty="0">
                  <a:latin typeface="Times New Roman" pitchFamily="18" charset="0"/>
                  <a:cs typeface="Times New Roman" pitchFamily="18" charset="0"/>
                </a:rPr>
                <a:t> увлекательный 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мастер-класс для родителей</a:t>
              </a:r>
              <a:r>
                <a:rPr lang="ru-RU" sz="1600" b="1" dirty="0">
                  <a:latin typeface="Times New Roman" pitchFamily="18" charset="0"/>
                  <a:cs typeface="Times New Roman" pitchFamily="18" charset="0"/>
                </a:rPr>
                <a:t> «Театр на ложках». 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Педагоги подготовили консультацию о </a:t>
              </a:r>
              <a:r>
                <a:rPr lang="ru-RU" sz="1600" b="1" dirty="0">
                  <a:latin typeface="Times New Roman" pitchFamily="18" charset="0"/>
                  <a:cs typeface="Times New Roman" pitchFamily="18" charset="0"/>
                </a:rPr>
                <a:t>сказках и о том, как можно самостоятельно устроить  игру в театр. </a:t>
              </a:r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Мастер-класс</a:t>
              </a:r>
              <a:r>
                <a:rPr lang="ru-RU" sz="1600" b="1" dirty="0">
                  <a:latin typeface="Times New Roman" pitchFamily="18" charset="0"/>
                  <a:cs typeface="Times New Roman" pitchFamily="18" charset="0"/>
                </a:rPr>
                <a:t> прошёл в доброй сказочной атмосфере. Всем детям очень понравилось изготавливать своими руками кукол и героев любимых сказок. Тем более, с помощью этих кукол можно рассказывать немало разных сказочных историй</a:t>
              </a:r>
              <a:r>
                <a:rPr lang="ru-RU" sz="1600" b="1" dirty="0" smtClean="0">
                  <a:latin typeface="Times New Roman" pitchFamily="18" charset="0"/>
                  <a:cs typeface="Times New Roman" pitchFamily="18" charset="0"/>
                </a:rPr>
                <a:t>. И итогом мероприятия стала сказка «Теремок», показанная родителями совместно с ребятами.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6892926" cy="9144000"/>
            <a:chOff x="0" y="0"/>
            <a:chExt cx="6892926" cy="9144000"/>
          </a:xfrm>
        </p:grpSpPr>
        <p:pic>
          <p:nvPicPr>
            <p:cNvPr id="1026" name="Picture 2" descr="http://playcast.ru/uploads/2015/12/05/161805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92926" cy="9144000"/>
            </a:xfrm>
            <a:prstGeom prst="rect">
              <a:avLst/>
            </a:prstGeom>
            <a:noFill/>
          </p:spPr>
        </p:pic>
        <p:pic>
          <p:nvPicPr>
            <p:cNvPr id="2050" name="Picture 2" descr="http://detsad23kursk.ru/wp-content/uploads/2017/06/4.jpg"/>
            <p:cNvPicPr>
              <a:picLocks noChangeAspect="1" noChangeArrowheads="1"/>
            </p:cNvPicPr>
            <p:nvPr/>
          </p:nvPicPr>
          <p:blipFill>
            <a:blip r:embed="rId3" cstate="print"/>
            <a:srcRect l="2931" t="1972" r="3089" b="1509"/>
            <a:stretch>
              <a:fillRect/>
            </a:stretch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</p:spPr>
        </p:pic>
        <p:sp>
          <p:nvSpPr>
            <p:cNvPr id="4" name="Прямоугольник 3"/>
            <p:cNvSpPr/>
            <p:nvPr/>
          </p:nvSpPr>
          <p:spPr>
            <a:xfrm>
              <a:off x="2420888" y="755576"/>
              <a:ext cx="3564630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2400" b="1" i="1" u="sng" cap="none" spc="50" dirty="0" smtClean="0">
                  <a:ln w="11430"/>
                  <a:solidFill>
                    <a:srgbClr val="7030A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Родителям на заметку</a:t>
              </a:r>
              <a:endParaRPr lang="ru-RU" sz="2400" b="1" i="1" u="sng" cap="none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1"/>
            <a:ext cx="6892926" cy="9144001"/>
            <a:chOff x="0" y="-1"/>
            <a:chExt cx="6892926" cy="9144001"/>
          </a:xfrm>
        </p:grpSpPr>
        <p:pic>
          <p:nvPicPr>
            <p:cNvPr id="1026" name="Picture 2" descr="http://playcast.ru/uploads/2015/12/05/16180583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6892926" cy="9144000"/>
            </a:xfrm>
            <a:prstGeom prst="rect">
              <a:avLst/>
            </a:prstGeom>
            <a:noFill/>
          </p:spPr>
        </p:pic>
        <p:pic>
          <p:nvPicPr>
            <p:cNvPr id="1028" name="Picture 4" descr="http://detsad23kursk.ru/wp-content/uploads/2017/06/3.jpg"/>
            <p:cNvPicPr>
              <a:picLocks noChangeAspect="1" noChangeArrowheads="1"/>
            </p:cNvPicPr>
            <p:nvPr/>
          </p:nvPicPr>
          <p:blipFill>
            <a:blip r:embed="rId3" cstate="print"/>
            <a:srcRect l="2751" t="1963" r="2751" b="1963"/>
            <a:stretch>
              <a:fillRect/>
            </a:stretch>
          </p:blipFill>
          <p:spPr bwMode="auto">
            <a:xfrm>
              <a:off x="0" y="-1"/>
              <a:ext cx="6858000" cy="914400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160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123</cp:lastModifiedBy>
  <cp:revision>19</cp:revision>
  <dcterms:created xsi:type="dcterms:W3CDTF">2019-03-11T10:32:44Z</dcterms:created>
  <dcterms:modified xsi:type="dcterms:W3CDTF">2019-03-13T06:32:37Z</dcterms:modified>
</cp:coreProperties>
</file>