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</p:sldIdLst>
  <p:sldSz cx="7939088" cy="10225088"/>
  <p:notesSz cx="6858000" cy="9144000"/>
  <p:defaultTextStyle>
    <a:defPPr>
      <a:defRPr lang="ru-RU"/>
    </a:defPPr>
    <a:lvl1pPr marL="0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8968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7935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6903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5871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4839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3806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2774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1742" algn="l" defTabSz="103793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052" y="-78"/>
      </p:cViewPr>
      <p:guideLst>
        <p:guide orient="horz" pos="3221"/>
        <p:guide pos="25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5432" y="3176407"/>
            <a:ext cx="6748225" cy="21917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0863" y="5794217"/>
            <a:ext cx="5557362" cy="261307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6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5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4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3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2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1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755839" y="409479"/>
            <a:ext cx="1786295" cy="87244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6955" y="409479"/>
            <a:ext cx="5226566" cy="872446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133" y="6570566"/>
            <a:ext cx="6748225" cy="203081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7133" y="4333830"/>
            <a:ext cx="6748225" cy="223673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89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79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69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58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48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38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32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517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6954" y="2385856"/>
            <a:ext cx="3506431" cy="674808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5703" y="2385856"/>
            <a:ext cx="3506431" cy="674808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6955" y="2288811"/>
            <a:ext cx="3507809" cy="9538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8968" indent="0">
              <a:buNone/>
              <a:defRPr sz="2300" b="1"/>
            </a:lvl2pPr>
            <a:lvl3pPr marL="1037935" indent="0">
              <a:buNone/>
              <a:defRPr sz="2000" b="1"/>
            </a:lvl3pPr>
            <a:lvl4pPr marL="1556903" indent="0">
              <a:buNone/>
              <a:defRPr sz="1800" b="1"/>
            </a:lvl4pPr>
            <a:lvl5pPr marL="2075871" indent="0">
              <a:buNone/>
              <a:defRPr sz="1800" b="1"/>
            </a:lvl5pPr>
            <a:lvl6pPr marL="2594839" indent="0">
              <a:buNone/>
              <a:defRPr sz="1800" b="1"/>
            </a:lvl6pPr>
            <a:lvl7pPr marL="3113806" indent="0">
              <a:buNone/>
              <a:defRPr sz="1800" b="1"/>
            </a:lvl7pPr>
            <a:lvl8pPr marL="3632774" indent="0">
              <a:buNone/>
              <a:defRPr sz="1800" b="1"/>
            </a:lvl8pPr>
            <a:lvl9pPr marL="415174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6955" y="3242678"/>
            <a:ext cx="3507809" cy="589126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032947" y="2288811"/>
            <a:ext cx="3509187" cy="9538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8968" indent="0">
              <a:buNone/>
              <a:defRPr sz="2300" b="1"/>
            </a:lvl2pPr>
            <a:lvl3pPr marL="1037935" indent="0">
              <a:buNone/>
              <a:defRPr sz="2000" b="1"/>
            </a:lvl3pPr>
            <a:lvl4pPr marL="1556903" indent="0">
              <a:buNone/>
              <a:defRPr sz="1800" b="1"/>
            </a:lvl4pPr>
            <a:lvl5pPr marL="2075871" indent="0">
              <a:buNone/>
              <a:defRPr sz="1800" b="1"/>
            </a:lvl5pPr>
            <a:lvl6pPr marL="2594839" indent="0">
              <a:buNone/>
              <a:defRPr sz="1800" b="1"/>
            </a:lvl6pPr>
            <a:lvl7pPr marL="3113806" indent="0">
              <a:buNone/>
              <a:defRPr sz="1800" b="1"/>
            </a:lvl7pPr>
            <a:lvl8pPr marL="3632774" indent="0">
              <a:buNone/>
              <a:defRPr sz="1800" b="1"/>
            </a:lvl8pPr>
            <a:lvl9pPr marL="415174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32947" y="3242678"/>
            <a:ext cx="3509187" cy="589126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955" y="407111"/>
            <a:ext cx="2611906" cy="173258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03963" y="407111"/>
            <a:ext cx="4438171" cy="8726830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6955" y="2139695"/>
            <a:ext cx="2611906" cy="6994245"/>
          </a:xfrm>
        </p:spPr>
        <p:txBody>
          <a:bodyPr/>
          <a:lstStyle>
            <a:lvl1pPr marL="0" indent="0">
              <a:buNone/>
              <a:defRPr sz="1600"/>
            </a:lvl1pPr>
            <a:lvl2pPr marL="518968" indent="0">
              <a:buNone/>
              <a:defRPr sz="1400"/>
            </a:lvl2pPr>
            <a:lvl3pPr marL="1037935" indent="0">
              <a:buNone/>
              <a:defRPr sz="1100"/>
            </a:lvl3pPr>
            <a:lvl4pPr marL="1556903" indent="0">
              <a:buNone/>
              <a:defRPr sz="1000"/>
            </a:lvl4pPr>
            <a:lvl5pPr marL="2075871" indent="0">
              <a:buNone/>
              <a:defRPr sz="1000"/>
            </a:lvl5pPr>
            <a:lvl6pPr marL="2594839" indent="0">
              <a:buNone/>
              <a:defRPr sz="1000"/>
            </a:lvl6pPr>
            <a:lvl7pPr marL="3113806" indent="0">
              <a:buNone/>
              <a:defRPr sz="1000"/>
            </a:lvl7pPr>
            <a:lvl8pPr marL="3632774" indent="0">
              <a:buNone/>
              <a:defRPr sz="1000"/>
            </a:lvl8pPr>
            <a:lvl9pPr marL="415174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117" y="7157562"/>
            <a:ext cx="4763453" cy="84499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56117" y="913630"/>
            <a:ext cx="4763453" cy="6135053"/>
          </a:xfrm>
        </p:spPr>
        <p:txBody>
          <a:bodyPr/>
          <a:lstStyle>
            <a:lvl1pPr marL="0" indent="0">
              <a:buNone/>
              <a:defRPr sz="3600"/>
            </a:lvl1pPr>
            <a:lvl2pPr marL="518968" indent="0">
              <a:buNone/>
              <a:defRPr sz="3200"/>
            </a:lvl2pPr>
            <a:lvl3pPr marL="1037935" indent="0">
              <a:buNone/>
              <a:defRPr sz="2700"/>
            </a:lvl3pPr>
            <a:lvl4pPr marL="1556903" indent="0">
              <a:buNone/>
              <a:defRPr sz="2300"/>
            </a:lvl4pPr>
            <a:lvl5pPr marL="2075871" indent="0">
              <a:buNone/>
              <a:defRPr sz="2300"/>
            </a:lvl5pPr>
            <a:lvl6pPr marL="2594839" indent="0">
              <a:buNone/>
              <a:defRPr sz="2300"/>
            </a:lvl6pPr>
            <a:lvl7pPr marL="3113806" indent="0">
              <a:buNone/>
              <a:defRPr sz="2300"/>
            </a:lvl7pPr>
            <a:lvl8pPr marL="3632774" indent="0">
              <a:buNone/>
              <a:defRPr sz="2300"/>
            </a:lvl8pPr>
            <a:lvl9pPr marL="415174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56117" y="8002553"/>
            <a:ext cx="4763453" cy="1200027"/>
          </a:xfrm>
        </p:spPr>
        <p:txBody>
          <a:bodyPr/>
          <a:lstStyle>
            <a:lvl1pPr marL="0" indent="0">
              <a:buNone/>
              <a:defRPr sz="1600"/>
            </a:lvl1pPr>
            <a:lvl2pPr marL="518968" indent="0">
              <a:buNone/>
              <a:defRPr sz="1400"/>
            </a:lvl2pPr>
            <a:lvl3pPr marL="1037935" indent="0">
              <a:buNone/>
              <a:defRPr sz="1100"/>
            </a:lvl3pPr>
            <a:lvl4pPr marL="1556903" indent="0">
              <a:buNone/>
              <a:defRPr sz="1000"/>
            </a:lvl4pPr>
            <a:lvl5pPr marL="2075871" indent="0">
              <a:buNone/>
              <a:defRPr sz="1000"/>
            </a:lvl5pPr>
            <a:lvl6pPr marL="2594839" indent="0">
              <a:buNone/>
              <a:defRPr sz="1000"/>
            </a:lvl6pPr>
            <a:lvl7pPr marL="3113806" indent="0">
              <a:buNone/>
              <a:defRPr sz="1000"/>
            </a:lvl7pPr>
            <a:lvl8pPr marL="3632774" indent="0">
              <a:buNone/>
              <a:defRPr sz="1000"/>
            </a:lvl8pPr>
            <a:lvl9pPr marL="415174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955" y="409478"/>
            <a:ext cx="7145179" cy="1704181"/>
          </a:xfrm>
          <a:prstGeom prst="rect">
            <a:avLst/>
          </a:prstGeom>
        </p:spPr>
        <p:txBody>
          <a:bodyPr vert="horz" lIns="103794" tIns="51897" rIns="103794" bIns="5189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6955" y="2385856"/>
            <a:ext cx="7145179" cy="6748085"/>
          </a:xfrm>
          <a:prstGeom prst="rect">
            <a:avLst/>
          </a:prstGeom>
        </p:spPr>
        <p:txBody>
          <a:bodyPr vert="horz" lIns="103794" tIns="51897" rIns="103794" bIns="5189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96954" y="9477143"/>
            <a:ext cx="1852454" cy="544391"/>
          </a:xfrm>
          <a:prstGeom prst="rect">
            <a:avLst/>
          </a:prstGeom>
        </p:spPr>
        <p:txBody>
          <a:bodyPr vert="horz" lIns="103794" tIns="51897" rIns="103794" bIns="5189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12522" y="9477143"/>
            <a:ext cx="2514045" cy="544391"/>
          </a:xfrm>
          <a:prstGeom prst="rect">
            <a:avLst/>
          </a:prstGeom>
        </p:spPr>
        <p:txBody>
          <a:bodyPr vert="horz" lIns="103794" tIns="51897" rIns="103794" bIns="5189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689680" y="9477143"/>
            <a:ext cx="1852454" cy="544391"/>
          </a:xfrm>
          <a:prstGeom prst="rect">
            <a:avLst/>
          </a:prstGeom>
        </p:spPr>
        <p:txBody>
          <a:bodyPr vert="horz" lIns="103794" tIns="51897" rIns="103794" bIns="5189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3793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226" indent="-389226" algn="l" defTabSz="103793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3323" indent="-324355" algn="l" defTabSz="103793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7419" indent="-259484" algn="l" defTabSz="103793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6387" indent="-259484" algn="l" defTabSz="103793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5355" indent="-259484" algn="l" defTabSz="103793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4322" indent="-259484" algn="l" defTabSz="10379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3290" indent="-259484" algn="l" defTabSz="10379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92258" indent="-259484" algn="l" defTabSz="10379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11226" indent="-259484" algn="l" defTabSz="103793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8968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7935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6903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5871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4839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3806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2774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1742" algn="l" defTabSz="10379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ucrazy.ru/files/i/2010.12.24/1293193902_new_year_wallpapers_snowman_under_the_christmas_tree_025486_.jpg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81" t="15931" r="35340" b="11559"/>
          <a:stretch/>
        </p:blipFill>
        <p:spPr bwMode="auto">
          <a:xfrm>
            <a:off x="-55187" y="-1"/>
            <a:ext cx="7994275" cy="10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5383" y="1536781"/>
            <a:ext cx="6351681" cy="1289747"/>
          </a:xfrm>
          <a:prstGeom prst="rect">
            <a:avLst/>
          </a:prstGeom>
          <a:noFill/>
        </p:spPr>
        <p:txBody>
          <a:bodyPr wrap="none" lIns="103794" tIns="51897" rIns="103794" bIns="51897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Зимний спортивный праздник</a:t>
            </a:r>
          </a:p>
          <a:p>
            <a:pPr algn="ctr"/>
            <a:r>
              <a:rPr lang="ru-RU" sz="4100" b="1" i="1" dirty="0" smtClean="0">
                <a:solidFill>
                  <a:srgbClr val="002060"/>
                </a:solidFill>
              </a:rPr>
              <a:t>«</a:t>
            </a:r>
            <a:r>
              <a:rPr lang="ru-RU" sz="4100" b="1" i="1" dirty="0" err="1" smtClean="0">
                <a:solidFill>
                  <a:srgbClr val="002060"/>
                </a:solidFill>
              </a:rPr>
              <a:t>Зимушка-раздольная</a:t>
            </a:r>
            <a:r>
              <a:rPr lang="ru-RU" sz="4100" b="1" i="1" dirty="0" smtClean="0">
                <a:solidFill>
                  <a:srgbClr val="002060"/>
                </a:solidFill>
              </a:rPr>
              <a:t>»</a:t>
            </a:r>
            <a:endParaRPr lang="ru-RU" sz="4100" b="1" i="1" dirty="0">
              <a:solidFill>
                <a:srgbClr val="00206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042818"/>
            <a:ext cx="79390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Воспитание дружеских отношений в игре, развитие умения действовать в коллективе согласованно, развитие волевых качеств; развитие ловкости ,быстроты реакции, координации движений, внимания ,настойчивости в достижении цели; закрепление разных видов ходьбы,  упражнять в метании снежков в цель, закаливать детей на свежем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воздухе. Развитие интереса к зимним видам спорта посредством эстафет.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I:\Спорт праздник\IMG_20170120_115123.jpg"/>
          <p:cNvPicPr>
            <a:picLocks noChangeAspect="1" noChangeArrowheads="1"/>
          </p:cNvPicPr>
          <p:nvPr/>
        </p:nvPicPr>
        <p:blipFill>
          <a:blip r:embed="rId3" cstate="print"/>
          <a:srcRect l="2309" r="16707"/>
          <a:stretch>
            <a:fillRect/>
          </a:stretch>
        </p:blipFill>
        <p:spPr bwMode="auto">
          <a:xfrm>
            <a:off x="1826404" y="5112544"/>
            <a:ext cx="6068201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ucrazy.ru/files/i/2010.12.24/1293193902_new_year_wallpapers_snowman_under_the_christmas_tree_025486_.jpg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81" t="15931" r="35340" b="11559"/>
          <a:stretch/>
        </p:blipFill>
        <p:spPr bwMode="auto">
          <a:xfrm>
            <a:off x="-55187" y="-1"/>
            <a:ext cx="7994275" cy="10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:\Спорт праздник\IMG_20170120_110928.jpg"/>
          <p:cNvPicPr>
            <a:picLocks noChangeAspect="1" noChangeArrowheads="1"/>
          </p:cNvPicPr>
          <p:nvPr/>
        </p:nvPicPr>
        <p:blipFill>
          <a:blip r:embed="rId3" cstate="print"/>
          <a:srcRect t="9598" r="5909" b="16816"/>
          <a:stretch>
            <a:fillRect/>
          </a:stretch>
        </p:blipFill>
        <p:spPr bwMode="auto">
          <a:xfrm>
            <a:off x="40454" y="1440136"/>
            <a:ext cx="779621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618361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землею закружила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Вновь зима свой хоровод. </a:t>
            </a:r>
            <a:b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Пусть здоровье, радость, силу, зимний спорт нам принесет.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80096"/>
            <a:ext cx="22636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гостях у Зимушки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176" y="4824512"/>
            <a:ext cx="48272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1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Ягусю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боимся, лихо с нею мы сразимся!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загадки отгадаем,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друг с другом поиграем!</a:t>
            </a:r>
            <a:endParaRPr lang="ru-RU" sz="1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E:\DCIM\100CANON\IMG_7290.JPG"/>
          <p:cNvPicPr>
            <a:picLocks noChangeAspect="1" noChangeArrowheads="1"/>
          </p:cNvPicPr>
          <p:nvPr/>
        </p:nvPicPr>
        <p:blipFill>
          <a:blip r:embed="rId4" cstate="print"/>
          <a:srcRect t="10246"/>
          <a:stretch>
            <a:fillRect/>
          </a:stretch>
        </p:blipFill>
        <p:spPr bwMode="auto">
          <a:xfrm>
            <a:off x="72008" y="5688608"/>
            <a:ext cx="7641952" cy="4572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ucrazy.ru/files/i/2010.12.24/1293193902_new_year_wallpapers_snowman_under_the_christmas_tree_025486_.jpg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81" t="15931" r="35340" b="11559"/>
          <a:stretch/>
        </p:blipFill>
        <p:spPr bwMode="auto">
          <a:xfrm>
            <a:off x="-55187" y="-1"/>
            <a:ext cx="7994275" cy="10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7" name="Picture 1" descr="I:\Спорт праздник\IMG_20170120_1126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856" y="-30992"/>
            <a:ext cx="700583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I:\юл\20170120_114130.jpg"/>
          <p:cNvPicPr>
            <a:picLocks noChangeAspect="1" noChangeArrowheads="1"/>
          </p:cNvPicPr>
          <p:nvPr/>
        </p:nvPicPr>
        <p:blipFill>
          <a:blip r:embed="rId4" cstate="print"/>
          <a:srcRect l="17216"/>
          <a:stretch>
            <a:fillRect/>
          </a:stretch>
        </p:blipFill>
        <p:spPr bwMode="auto">
          <a:xfrm rot="5400000">
            <a:off x="2668114" y="5025560"/>
            <a:ext cx="6143668" cy="4174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3969536"/>
            <a:ext cx="37754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погреемся немножко 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И похлопаем в ладоши,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Кулачками постучим,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И хандру победим!</a:t>
            </a:r>
            <a:endParaRPr lang="ru-RU" sz="1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54" y="5398296"/>
            <a:ext cx="38461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Ты, </a:t>
            </a:r>
            <a:r>
              <a:rPr lang="ru-RU" sz="1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Ягуся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 сердись!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Ты на елку оглянись.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Ленточки на ней уже висят,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Порадуют тебя и ребят!</a:t>
            </a:r>
            <a:endParaRPr lang="ru-RU" sz="1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7776" y="518398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*****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ucrazy.ru/files/i/2010.12.24/1293193902_new_year_wallpapers_snowman_under_the_christmas_tree_025486_.jpg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81" t="15931" r="35340" b="11559"/>
          <a:stretch/>
        </p:blipFill>
        <p:spPr bwMode="auto">
          <a:xfrm>
            <a:off x="-55187" y="-1"/>
            <a:ext cx="7994275" cy="10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I:\Спорт праздник\IMG_20170120_113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59351"/>
            <a:ext cx="7939088" cy="4465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E:\DCIM\100CANON\IMG_7294.JPG"/>
          <p:cNvPicPr>
            <a:picLocks noChangeAspect="1" noChangeArrowheads="1"/>
          </p:cNvPicPr>
          <p:nvPr/>
        </p:nvPicPr>
        <p:blipFill>
          <a:blip r:embed="rId4" cstate="print"/>
          <a:srcRect t="8163"/>
          <a:stretch>
            <a:fillRect/>
          </a:stretch>
        </p:blipFill>
        <p:spPr bwMode="auto">
          <a:xfrm>
            <a:off x="0" y="35819"/>
            <a:ext cx="7939088" cy="4860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57176" y="4950525"/>
            <a:ext cx="65121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спортивных играх ты сразись,</a:t>
            </a:r>
          </a:p>
          <a:p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Своей силой, ловкостью похвались…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.ucrazy.ru/files/i/2010.12.24/1293193902_new_year_wallpapers_snowman_under_the_christmas_tree_025486_.jpg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81" t="15931" r="35340" b="11559"/>
          <a:stretch/>
        </p:blipFill>
        <p:spPr bwMode="auto">
          <a:xfrm>
            <a:off x="-55187" y="-1"/>
            <a:ext cx="7994275" cy="10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DCIM\100CANON\IMG_7298.JPG"/>
          <p:cNvPicPr>
            <a:picLocks noChangeAspect="1" noChangeArrowheads="1"/>
          </p:cNvPicPr>
          <p:nvPr/>
        </p:nvPicPr>
        <p:blipFill>
          <a:blip r:embed="rId3" cstate="print"/>
          <a:srcRect b="4764"/>
          <a:stretch>
            <a:fillRect/>
          </a:stretch>
        </p:blipFill>
        <p:spPr bwMode="auto">
          <a:xfrm>
            <a:off x="0" y="143992"/>
            <a:ext cx="7939088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:\Спорт праздник\IMG_20170120_1128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59351"/>
            <a:ext cx="7939088" cy="4465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73200" y="5112544"/>
            <a:ext cx="6500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волшебном паровозе покатал нас Дед Мороз…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Мы обнимемся друг с другом, чтоб не знать ни бед, ни слез.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121</Words>
  <Application>Microsoft Office PowerPoint</Application>
  <PresentationFormat>Произвольный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дет. сад №8</cp:lastModifiedBy>
  <cp:revision>12</cp:revision>
  <dcterms:created xsi:type="dcterms:W3CDTF">2017-01-26T13:07:35Z</dcterms:created>
  <dcterms:modified xsi:type="dcterms:W3CDTF">2017-01-27T09:14:15Z</dcterms:modified>
</cp:coreProperties>
</file>