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8" r:id="rId2"/>
    <p:sldId id="269" r:id="rId3"/>
    <p:sldId id="271" r:id="rId4"/>
    <p:sldId id="274" r:id="rId5"/>
    <p:sldId id="272" r:id="rId6"/>
    <p:sldId id="273" r:id="rId7"/>
    <p:sldId id="270" r:id="rId8"/>
    <p:sldId id="27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E7541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6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1DA3C-CA3B-479F-B2FD-23569A0C8C44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AFA53-894F-4942-9F33-63E525CADF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5853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AFA53-894F-4942-9F33-63E525CADF9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1126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77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583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0212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5385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605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158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793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3203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2118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8467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32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3A9DD-7D63-4D10-8454-A0336AACFDE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0EE8B-01A6-4E47-8E32-F394329524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5810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4100/annaze63.44/0_31f30_759d259d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6649" y="0"/>
            <a:ext cx="12338649" cy="682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4560" y="1086927"/>
            <a:ext cx="5311470" cy="1734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7030A0"/>
                </a:solidFill>
              </a:rPr>
              <a:t>Средняя группа </a:t>
            </a:r>
            <a:r>
              <a:rPr lang="ru-RU" sz="3100" b="1" dirty="0" smtClean="0">
                <a:solidFill>
                  <a:srgbClr val="7030A0"/>
                </a:solidFill>
              </a:rPr>
              <a:t>№8</a:t>
            </a:r>
            <a:r>
              <a:rPr lang="ru-RU" sz="3100" b="1" dirty="0" smtClean="0">
                <a:solidFill>
                  <a:srgbClr val="7030A0"/>
                </a:solidFill>
              </a:rPr>
              <a:t/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«ЦВЕТИК – СЕМИЦВЕТИК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Один день из жизни нашей группы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71140" y="4580625"/>
            <a:ext cx="3194649" cy="1595887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sz="1400" b="1" dirty="0" smtClean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Воспитатель МБДОУ Д/с 8</a:t>
            </a:r>
          </a:p>
          <a:p>
            <a:pPr algn="r"/>
            <a:r>
              <a:rPr lang="ru-RU" sz="1400" b="1" dirty="0" smtClean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средней группы №8</a:t>
            </a:r>
          </a:p>
          <a:p>
            <a:pPr algn="r"/>
            <a:r>
              <a:rPr lang="ru-RU" sz="1400" b="1" dirty="0" err="1" smtClean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Кобзарева</a:t>
            </a:r>
            <a:r>
              <a:rPr lang="ru-RU" sz="1400" b="1" dirty="0" smtClean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Виктория Сергеевна</a:t>
            </a:r>
            <a:r>
              <a:rPr lang="ru-RU" sz="1400" dirty="0" smtClean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.</a:t>
            </a:r>
            <a:endParaRPr lang="ru-RU" sz="1400" dirty="0">
              <a:solidFill>
                <a:srgbClr val="7030A0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8790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837" y="-3450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Играем, творим, познаем!!!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9870"/>
            <a:ext cx="12052183" cy="5167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386" y="1535502"/>
            <a:ext cx="5149438" cy="42925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2866">
            <a:off x="467039" y="1636192"/>
            <a:ext cx="3715243" cy="49536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997111">
            <a:off x="8372282" y="1867451"/>
            <a:ext cx="3445357" cy="45938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16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198" y="20075"/>
            <a:ext cx="1123303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Мы за столиком сидим, вкусный мы обед едим.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8" y="2024401"/>
            <a:ext cx="12052183" cy="48614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65" y="928311"/>
            <a:ext cx="3213784" cy="42850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386" y="2777706"/>
            <a:ext cx="2886015" cy="38480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540" y="1074799"/>
            <a:ext cx="2974528" cy="39660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816" y="3365763"/>
            <a:ext cx="2512610" cy="33501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2426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Спи малыш, я буду рядом!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78139" y="1773867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Тихо днем. Детки спят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Сном загадочным и сладким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Только носики сопят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В теплых маленьких кроватках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Это детский мирный сон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Потревожить не позволю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И на цыпочках, тайком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Одеялом их укрою!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97147"/>
            <a:ext cx="5078778" cy="6103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8332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518" y="0"/>
            <a:ext cx="11118011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Самое интересное в детском саду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– это ИГРА!!!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8" y="2024401"/>
            <a:ext cx="12052183" cy="48614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976" y="1432004"/>
            <a:ext cx="3467820" cy="46237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18" y="187941"/>
            <a:ext cx="1895256" cy="25270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3289" y="2017045"/>
            <a:ext cx="3281344" cy="43751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015" y="167430"/>
            <a:ext cx="2049414" cy="27325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590" y="2449225"/>
            <a:ext cx="3109197" cy="41455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891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781" y="0"/>
            <a:ext cx="12002219" cy="1325563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solidFill>
                  <a:srgbClr val="7030A0"/>
                </a:solidFill>
              </a:rPr>
              <a:t>Большое количество игрушек: ярких, безопасных, многофункциональных </a:t>
            </a:r>
            <a:br>
              <a:rPr lang="ru-RU" sz="2600" b="1" dirty="0" smtClean="0">
                <a:solidFill>
                  <a:srgbClr val="7030A0"/>
                </a:solidFill>
              </a:rPr>
            </a:br>
            <a:r>
              <a:rPr lang="ru-RU" sz="2600" b="1" dirty="0" smtClean="0">
                <a:solidFill>
                  <a:srgbClr val="7030A0"/>
                </a:solidFill>
              </a:rPr>
              <a:t>и развивающих!</a:t>
            </a:r>
            <a:endParaRPr lang="ru-RU" sz="26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8" y="2024401"/>
            <a:ext cx="12052183" cy="48614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86" y="757928"/>
            <a:ext cx="2702256" cy="38050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256" y="2087592"/>
            <a:ext cx="3403444" cy="45379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596" y="2073881"/>
            <a:ext cx="3491364" cy="46551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571" y="550892"/>
            <a:ext cx="2853803" cy="38050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56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5453" y="-1725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Строим башенки большие и маленькие.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8" y="2024401"/>
            <a:ext cx="12052183" cy="48614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8918">
            <a:off x="1019470" y="943451"/>
            <a:ext cx="4337265" cy="57830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401">
            <a:off x="7325144" y="983281"/>
            <a:ext cx="4156998" cy="55426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7986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-fotki.yandex.ru/get/4100/annaze63.44/0_31f30_759d259d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6649" y="0"/>
            <a:ext cx="12338649" cy="682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5343" y="1768416"/>
            <a:ext cx="76348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</a:rPr>
              <a:t>СПАСИБО ЗА ВНИМАНИЕ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94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79</TotalTime>
  <Words>96</Words>
  <Application>Microsoft Office PowerPoint</Application>
  <PresentationFormat>Произвольный</PresentationFormat>
  <Paragraphs>22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Средняя группа №8 «ЦВЕТИК – СЕМИЦВЕТИК   Один день из жизни нашей группы</vt:lpstr>
      <vt:lpstr>Играем, творим, познаем!!!</vt:lpstr>
      <vt:lpstr>Мы за столиком сидим, вкусный мы обед едим.</vt:lpstr>
      <vt:lpstr>Спи малыш, я буду рядом!</vt:lpstr>
      <vt:lpstr>Самое интересное в детском саду  – это ИГРА!!!</vt:lpstr>
      <vt:lpstr>Большое количество игрушек: ярких, безопасных, многофункциональных  и развивающих!</vt:lpstr>
      <vt:lpstr>Строим башенки большие и маленькие.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Seven</dc:creator>
  <cp:lastModifiedBy>User</cp:lastModifiedBy>
  <cp:revision>10</cp:revision>
  <dcterms:created xsi:type="dcterms:W3CDTF">2019-08-11T14:20:19Z</dcterms:created>
  <dcterms:modified xsi:type="dcterms:W3CDTF">2019-08-27T06:41:32Z</dcterms:modified>
</cp:coreProperties>
</file>