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7463"/>
            <a:ext cx="9755188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548680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2636912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Хочу </a:t>
            </a:r>
            <a:r>
              <a:rPr lang="ru-RU" sz="2800" dirty="0" smtClean="0"/>
              <a:t>всё </a:t>
            </a:r>
            <a:r>
              <a:rPr lang="ru-RU" sz="2800" dirty="0" smtClean="0"/>
              <a:t>знать! И много узнаю.</a:t>
            </a:r>
          </a:p>
          <a:p>
            <a:r>
              <a:rPr lang="ru-RU" sz="2800" dirty="0" smtClean="0"/>
              <a:t>     «Растения на нашем участке»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63888" y="5661248"/>
            <a:ext cx="6241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Работу </a:t>
            </a:r>
            <a:r>
              <a:rPr lang="ru-RU" dirty="0" smtClean="0"/>
              <a:t>выполнил: </a:t>
            </a:r>
            <a:r>
              <a:rPr lang="ru-RU" dirty="0" smtClean="0"/>
              <a:t>воспитатель </a:t>
            </a:r>
            <a:r>
              <a:rPr lang="ru-RU" dirty="0"/>
              <a:t>А</a:t>
            </a:r>
            <a:r>
              <a:rPr lang="ru-RU" dirty="0" smtClean="0"/>
              <a:t>лехина М.В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35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"/>
            <a:ext cx="4681538" cy="6240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16016" y="1628800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Цветы Рудбекии.</a:t>
            </a:r>
          </a:p>
          <a:p>
            <a:pPr algn="ctr"/>
            <a:r>
              <a:rPr lang="ru-RU" dirty="0" smtClean="0"/>
              <a:t>Сегодня на прогулке мы узнали, что на наших клумбах  растет Рудбекия </a:t>
            </a:r>
            <a:r>
              <a:rPr lang="ru-RU" dirty="0"/>
              <a:t>– коренная жительница Северной Америки — давно и успешно прижилась на наших </a:t>
            </a:r>
            <a:r>
              <a:rPr lang="ru-RU" dirty="0" smtClean="0"/>
              <a:t>участках</a:t>
            </a:r>
            <a:r>
              <a:rPr lang="ru-RU" dirty="0"/>
              <a:t>, делая клумбы нарядными и праздничными.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6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338" y="333375"/>
            <a:ext cx="4411662" cy="5881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332656"/>
            <a:ext cx="45365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              Дерево Березы.</a:t>
            </a:r>
          </a:p>
          <a:p>
            <a:pPr algn="ctr"/>
            <a:r>
              <a:rPr lang="ru-RU" dirty="0" smtClean="0"/>
              <a:t>А знаете ли вы, что </a:t>
            </a:r>
            <a:r>
              <a:rPr lang="ru-RU" dirty="0" smtClean="0"/>
              <a:t>берёза </a:t>
            </a:r>
            <a:r>
              <a:rPr lang="ru-RU" dirty="0"/>
              <a:t>пользуется большой любовью и уважением русского народа с давних времен. А сколько стихов и песен сложено о кудрявой </a:t>
            </a:r>
            <a:r>
              <a:rPr lang="ru-RU" dirty="0" smtClean="0"/>
              <a:t>берёзке</a:t>
            </a:r>
            <a:r>
              <a:rPr lang="ru-RU" dirty="0"/>
              <a:t>. </a:t>
            </a:r>
            <a:r>
              <a:rPr lang="ru-RU" dirty="0" smtClean="0"/>
              <a:t>Её </a:t>
            </a:r>
            <a:r>
              <a:rPr lang="ru-RU" dirty="0" smtClean="0"/>
              <a:t>можно </a:t>
            </a:r>
            <a:r>
              <a:rPr lang="ru-RU" dirty="0"/>
              <a:t>назвать символом </a:t>
            </a:r>
            <a:r>
              <a:rPr lang="ru-RU" dirty="0" smtClean="0"/>
              <a:t>России. Ее </a:t>
            </a:r>
            <a:r>
              <a:rPr lang="ru-RU" dirty="0"/>
              <a:t>кора как-бы присыпана белой известью. Это вещество называют бетулином, он высыпается из клеток </a:t>
            </a:r>
            <a:r>
              <a:rPr lang="ru-RU" dirty="0" smtClean="0"/>
              <a:t>берёзовой </a:t>
            </a:r>
            <a:r>
              <a:rPr lang="ru-RU" dirty="0"/>
              <a:t>коры, вот почему </a:t>
            </a:r>
            <a:r>
              <a:rPr lang="ru-RU" dirty="0" smtClean="0"/>
              <a:t>берёзы </a:t>
            </a:r>
            <a:r>
              <a:rPr lang="ru-RU" dirty="0"/>
              <a:t>белые</a:t>
            </a:r>
            <a:r>
              <a:rPr lang="ru-RU" dirty="0" smtClean="0"/>
              <a:t>. </a:t>
            </a:r>
            <a:r>
              <a:rPr lang="ru-RU" dirty="0"/>
              <a:t>А </a:t>
            </a:r>
            <a:r>
              <a:rPr lang="ru-RU" dirty="0" smtClean="0"/>
              <a:t>ещё, </a:t>
            </a:r>
            <a:r>
              <a:rPr lang="ru-RU" dirty="0" smtClean="0"/>
              <a:t>у </a:t>
            </a:r>
            <a:r>
              <a:rPr lang="ru-RU" dirty="0" smtClean="0"/>
              <a:t>берёзы </a:t>
            </a:r>
            <a:r>
              <a:rPr lang="ru-RU" dirty="0" smtClean="0"/>
              <a:t>есть сок «</a:t>
            </a:r>
            <a:r>
              <a:rPr lang="ru-RU" dirty="0" smtClean="0"/>
              <a:t>Берёзовый </a:t>
            </a:r>
            <a:r>
              <a:rPr lang="ru-RU" dirty="0" smtClean="0"/>
              <a:t>сок» он улучшает </a:t>
            </a:r>
            <a:r>
              <a:rPr lang="ru-RU" dirty="0"/>
              <a:t>обмен веществ, снимает головные боли, рекомендован при проблемах с желудочно-кишечным </a:t>
            </a:r>
            <a:r>
              <a:rPr lang="ru-RU" dirty="0" smtClean="0"/>
              <a:t>трактом.</a:t>
            </a:r>
            <a:endParaRPr lang="ru-RU" dirty="0"/>
          </a:p>
          <a:p>
            <a:pPr algn="ct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59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4386263" cy="5849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16016" y="404664"/>
            <a:ext cx="42484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         Дерево Рябины.</a:t>
            </a:r>
          </a:p>
          <a:p>
            <a:pPr algn="ctr"/>
            <a:r>
              <a:rPr lang="ru-RU" dirty="0" smtClean="0"/>
              <a:t>А знаете ли вы, что чем </a:t>
            </a:r>
            <a:r>
              <a:rPr lang="ru-RU" dirty="0"/>
              <a:t>теплее климат, тем больше высота, которой может достигать рябина. В тёплых условиях рябина вырастает до 15 метров, а в холодных и суровых редко достигает хотя бы одного метра. Рябиновые ягоды содержат много кислоты, являющейся природным </a:t>
            </a:r>
            <a:r>
              <a:rPr lang="ru-RU" dirty="0" smtClean="0"/>
              <a:t>антисептиком, а значит очень полезны.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3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0649"/>
            <a:ext cx="3193360" cy="4257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42484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                            Листья.</a:t>
            </a:r>
          </a:p>
          <a:p>
            <a:pPr algn="ctr"/>
            <a:r>
              <a:rPr lang="ru-RU" sz="1400" dirty="0" smtClean="0"/>
              <a:t>Во </a:t>
            </a:r>
            <a:r>
              <a:rPr lang="ru-RU" sz="1400" dirty="0"/>
              <a:t>время прогулки </a:t>
            </a:r>
            <a:r>
              <a:rPr lang="ru-RU" sz="1400" dirty="0" smtClean="0"/>
              <a:t>мы </a:t>
            </a:r>
            <a:r>
              <a:rPr lang="ru-RU" sz="1400" dirty="0"/>
              <a:t>постоянно </a:t>
            </a:r>
            <a:r>
              <a:rPr lang="ru-RU" sz="1400" dirty="0" smtClean="0"/>
              <a:t>обращаем </a:t>
            </a:r>
            <a:r>
              <a:rPr lang="ru-RU" sz="1400" dirty="0"/>
              <a:t>внимание на деревья, которые встречаются </a:t>
            </a:r>
            <a:r>
              <a:rPr lang="ru-RU" sz="1400" dirty="0" smtClean="0"/>
              <a:t>нам на участке детского сада. Чудинову Елизавету привлекло строение листа и мы решили рассмотреть и узнать о нем побольше. </a:t>
            </a:r>
          </a:p>
          <a:p>
            <a:pPr algn="ctr"/>
            <a:r>
              <a:rPr lang="ru-RU" sz="1400" dirty="0"/>
              <a:t>Листва дерева – это орган, который позволяет дереву обмениваться веществами с окружающей средой. Благодаря листьям дерево поглощает из воздуха вредный для человека углекислый газ, здесь же из него под действием солнечных лучей образуются органические вещества, и через листья дерево выделяет наружу кислород, которым мы дышим.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284984"/>
            <a:ext cx="280831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6257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23" y="404664"/>
            <a:ext cx="432048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566803" y="404664"/>
            <a:ext cx="439768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     Почему желтеют листья?</a:t>
            </a:r>
          </a:p>
          <a:p>
            <a:pPr algn="ctr"/>
            <a:r>
              <a:rPr lang="ru-RU" dirty="0"/>
              <a:t>Свежей листве придает зеленый цвет хлорофилл. Но со временем он разрушается, а когда солнечный день укорачивается, света становится недостаточно для его регенерации. В листьях начинают преобладать </a:t>
            </a:r>
            <a:r>
              <a:rPr lang="ru-RU" dirty="0" err="1"/>
              <a:t>каротиноиды</a:t>
            </a:r>
            <a:r>
              <a:rPr lang="ru-RU" dirty="0"/>
              <a:t> — пигменты оранжевого, желтого или красного цветов. В холодное время года, когда почва промерзает, деревьям недостает влаги и поступающих от корней минеральных веществ. Жизненные процессы замирают. Чтобы сэкономить на питании, многие растения приспособились сбрасывать листву перед наступлением холодов. </a:t>
            </a:r>
          </a:p>
        </p:txBody>
      </p:sp>
    </p:spTree>
    <p:extLst>
      <p:ext uri="{BB962C8B-B14F-4D97-AF65-F5344CB8AC3E}">
        <p14:creationId xmlns:p14="http://schemas.microsoft.com/office/powerpoint/2010/main" val="3041461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4371950" cy="5829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695478" y="1052736"/>
            <a:ext cx="41249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Дикий каштан, что же это такое?</a:t>
            </a:r>
          </a:p>
          <a:p>
            <a:pPr algn="ctr"/>
            <a:r>
              <a:rPr lang="ru-RU" dirty="0"/>
              <a:t>Плоды-коробочки конского каштана зеленого цвета имеют множество шипов. В этих коробочках прячется орех, который в простонародье и называют каштаном. Семя-орех блестящее, коричневое 2-4 см в поперечнике. Созревают плоды в конце августа-сентябре. Целебными свойствами обладают цветы, плоды, листья, кора, ореховая скорлупа и даже корни конского </a:t>
            </a:r>
            <a:r>
              <a:rPr lang="ru-RU" dirty="0" smtClean="0"/>
              <a:t>каштана, его все чаще применяют в народной медицине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412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19619"/>
            <a:ext cx="3260898" cy="4347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96300"/>
            <a:ext cx="2931790" cy="3909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60648"/>
            <a:ext cx="5868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                     Мох.</a:t>
            </a:r>
          </a:p>
          <a:p>
            <a:pPr algn="ctr"/>
            <a:r>
              <a:rPr lang="ru-RU" dirty="0" smtClean="0"/>
              <a:t>У </a:t>
            </a:r>
            <a:r>
              <a:rPr lang="ru-RU" dirty="0"/>
              <a:t>мха нет корней, но, несмотря на это, он чрезвычайно крепко вцепляется в любую поверхность с помощью предназначенных для этого выростов. Мхи являются очень древними растениями. Они появились на земле после водорослей. Мхи считаются первыми растениями, вышедшими на сушу.</a:t>
            </a:r>
          </a:p>
        </p:txBody>
      </p:sp>
    </p:spTree>
    <p:extLst>
      <p:ext uri="{BB962C8B-B14F-4D97-AF65-F5344CB8AC3E}">
        <p14:creationId xmlns:p14="http://schemas.microsoft.com/office/powerpoint/2010/main" val="3493131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235"/>
            <a:ext cx="9324528" cy="7193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88641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557973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Georgia"/>
              </a:rPr>
              <a:t>Хочу всё знать- про то ,как много интересного вокруг!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0000"/>
                </a:solidFill>
                <a:latin typeface="Georgia"/>
              </a:rPr>
              <a:t>Хочу всё знать- про осьминогов и про морских больших зверюг!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0000"/>
                </a:solidFill>
                <a:latin typeface="Georgia"/>
              </a:rPr>
              <a:t>Хочу всё знать- о тайнах страшных!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0000"/>
                </a:solidFill>
                <a:latin typeface="Georgia"/>
              </a:rPr>
              <a:t>О чудесах хочу всё знать!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000000"/>
                </a:solidFill>
                <a:latin typeface="Georgia"/>
              </a:rPr>
              <a:t>И о вещах простых и важных- хочу всё знать!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430307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Другая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502</TotalTime>
  <Words>528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МБДОУ_8</cp:lastModifiedBy>
  <cp:revision>14</cp:revision>
  <dcterms:created xsi:type="dcterms:W3CDTF">2020-10-01T10:07:42Z</dcterms:created>
  <dcterms:modified xsi:type="dcterms:W3CDTF">2020-11-02T07:02:12Z</dcterms:modified>
</cp:coreProperties>
</file>