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02/4f/30/024f30a489c36e343d53c3e7cfb52a3e--border-templates-outfit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37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2276872"/>
            <a:ext cx="544001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Фотоотчёт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 тему: 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«Собираем урожай» 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04664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ДЕТСКОГО САДА ОБЩЕРАЗВИВАЮЩЕГО ВИДА №8 «РЯБИНКА» ГОРОДА БЕЛОРЕЧЕНСКА МУНИЦИПАЛЬНОГО ОБРАЗОВАНИЯ БЕЛОРЕЧЕНСКИЙ РАЙОН.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5733256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02/4f/30/024f30a489c36e343d53c3e7cfb52a3e--border-templates-outfit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37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1052736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 :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47664" y="2070140"/>
            <a:ext cx="626469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Формирование представления детей 3-4 лет о природе родного края.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Развитие любознательности, развитие речи.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Воспитание любви и уважения к природе.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02/4f/30/024f30a489c36e343d53c3e7cfb52a3e--border-templates-outfit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377" cy="6858000"/>
          </a:xfrm>
          <a:prstGeom prst="rect">
            <a:avLst/>
          </a:prstGeom>
          <a:noFill/>
        </p:spPr>
      </p:pic>
      <p:pic>
        <p:nvPicPr>
          <p:cNvPr id="3" name="Рисунок 2" descr="C:\Users\Дом\AppData\Local\Microsoft\Windows\Temporary Internet Files\Content.Word\IMG_20201001_112136.jpg"/>
          <p:cNvPicPr/>
          <p:nvPr/>
        </p:nvPicPr>
        <p:blipFill>
          <a:blip r:embed="rId3" cstate="print"/>
          <a:srcRect l="1929" t="17464" r="9936" b="27684"/>
          <a:stretch>
            <a:fillRect/>
          </a:stretch>
        </p:blipFill>
        <p:spPr bwMode="auto">
          <a:xfrm>
            <a:off x="1619672" y="1556792"/>
            <a:ext cx="295232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Дом\AppData\Local\Microsoft\Windows\Temporary Internet Files\Content.Word\IMG-20200828-WA0008.jpg"/>
          <p:cNvPicPr/>
          <p:nvPr/>
        </p:nvPicPr>
        <p:blipFill>
          <a:blip r:embed="rId4" cstate="print"/>
          <a:srcRect t="20786"/>
          <a:stretch>
            <a:fillRect/>
          </a:stretch>
        </p:blipFill>
        <p:spPr bwMode="auto">
          <a:xfrm>
            <a:off x="4932040" y="2780928"/>
            <a:ext cx="2808312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03648" y="980728"/>
            <a:ext cx="386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Рассматривание овощей и фруктов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2060848"/>
            <a:ext cx="26196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Наблюдение в природе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(сентябрь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02/4f/30/024f30a489c36e343d53c3e7cfb52a3e--border-templates-outfit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377" cy="6858000"/>
          </a:xfrm>
          <a:prstGeom prst="rect">
            <a:avLst/>
          </a:prstGeom>
          <a:noFill/>
        </p:spPr>
      </p:pic>
      <p:pic>
        <p:nvPicPr>
          <p:cNvPr id="3" name="Рисунок 2" descr="C:\Users\Дом\Desktop\2 младшая\IMG_20201001_1711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052736"/>
            <a:ext cx="1656184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Дом\Desktop\2 младшая\IMG_20201001_1723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124744"/>
            <a:ext cx="208823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933056"/>
            <a:ext cx="2692050" cy="2013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" descr="F:\2 младшая гр №7\фото 2 мл гр\IMG_20201009_0939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3861048"/>
            <a:ext cx="1656184" cy="2214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547664" y="332656"/>
            <a:ext cx="24506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 игра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"Подбери картинку"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644008" y="500336"/>
            <a:ext cx="191590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Раскрашивание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овощей"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91680" y="3212976"/>
            <a:ext cx="2358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Подвижная игра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Собираем урожай»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3212976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Сюжетно-ролевая игра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Помогаем бабушке»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02/4f/30/024f30a489c36e343d53c3e7cfb52a3e--border-templates-outfit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377" cy="6858000"/>
          </a:xfrm>
          <a:prstGeom prst="rect">
            <a:avLst/>
          </a:prstGeom>
          <a:noFill/>
        </p:spPr>
      </p:pic>
      <p:pic>
        <p:nvPicPr>
          <p:cNvPr id="4" name="Рисунок 3" descr="C:\Users\Дом\AppData\Local\Microsoft\Windows\Temporary Internet Files\Content.Word\IMG-20200930-WA0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36912"/>
            <a:ext cx="338437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ом\AppData\Local\Microsoft\Windows\Temporary Internet Files\Content.Word\IMG-20200930-WA00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628800"/>
            <a:ext cx="31683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75656" y="1628800"/>
            <a:ext cx="30243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Игра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"Мой огород"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4581128"/>
            <a:ext cx="27299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Хороводная игра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«Осенний листопад"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02/4f/30/024f30a489c36e343d53c3e7cfb52a3e--border-templates-outfit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377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051720" y="927393"/>
            <a:ext cx="43204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Выставка поделок на тему: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Осенняя    фантазия"      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Дом\AppData\Local\Microsoft\Windows\Temporary Internet Files\Content.Word\IMG_20200925_065410.jpg"/>
          <p:cNvPicPr/>
          <p:nvPr/>
        </p:nvPicPr>
        <p:blipFill>
          <a:blip r:embed="rId3" cstate="print"/>
          <a:srcRect l="8683" t="12963" b="12230"/>
          <a:stretch>
            <a:fillRect/>
          </a:stretch>
        </p:blipFill>
        <p:spPr bwMode="auto">
          <a:xfrm>
            <a:off x="2411760" y="2060848"/>
            <a:ext cx="4104455" cy="2880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02/4f/30/024f30a489c36e343d53c3e7cfb52a3e--border-templates-outfit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37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2204864"/>
            <a:ext cx="59698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внимание! </a:t>
            </a:r>
            <a:endParaRPr lang="ru-RU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121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МБДОУ_8</cp:lastModifiedBy>
  <cp:revision>11</cp:revision>
  <dcterms:created xsi:type="dcterms:W3CDTF">2020-10-12T08:46:10Z</dcterms:created>
  <dcterms:modified xsi:type="dcterms:W3CDTF">2020-11-06T07:06:42Z</dcterms:modified>
</cp:coreProperties>
</file>