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7" r:id="rId4"/>
    <p:sldId id="261" r:id="rId5"/>
    <p:sldId id="265" r:id="rId6"/>
    <p:sldId id="267" r:id="rId7"/>
    <p:sldId id="272" r:id="rId8"/>
    <p:sldId id="275" r:id="rId9"/>
    <p:sldId id="276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322" autoAdjust="0"/>
  </p:normalViewPr>
  <p:slideViewPr>
    <p:cSldViewPr>
      <p:cViewPr>
        <p:scale>
          <a:sx n="68" d="100"/>
          <a:sy n="68" d="100"/>
        </p:scale>
        <p:origin x="-2874" y="-10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85DD6-E302-45B0-A6A6-12C3FF777476}" type="datetimeFigureOut">
              <a:rPr lang="en-US"/>
              <a:pPr>
                <a:defRPr/>
              </a:pPr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878CF-2B47-4F93-8C98-44348BFE0A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9955F-05EC-4956-BF47-A8F43F17B27F}" type="datetimeFigureOut">
              <a:rPr lang="en-US"/>
              <a:pPr>
                <a:defRPr/>
              </a:pPr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C6209-3F5D-458B-87CF-D7F99FDE48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6043F-1821-4E2F-AFB0-3EAB2E1538B2}" type="datetimeFigureOut">
              <a:rPr lang="en-US"/>
              <a:pPr>
                <a:defRPr/>
              </a:pPr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24D9A-40C0-470A-819A-19C4A540CD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4DF07-031C-4593-82A6-16AA5542E542}" type="datetimeFigureOut">
              <a:rPr lang="en-US"/>
              <a:pPr>
                <a:defRPr/>
              </a:pPr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65448-6749-4C63-85CE-2EFA348C86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51299-C952-45AC-B62A-C5D361B29EA3}" type="datetimeFigureOut">
              <a:rPr lang="en-US"/>
              <a:pPr>
                <a:defRPr/>
              </a:pPr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BA5EF-BEDC-46E1-9A25-4F071B08F2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3F387-8079-49D0-B82C-1A97C9485E19}" type="datetimeFigureOut">
              <a:rPr lang="en-US"/>
              <a:pPr>
                <a:defRPr/>
              </a:pPr>
              <a:t>12/18/2018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A787C-8F90-42C8-AB9A-FB3E379C62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2436C-CF07-476A-B282-F7B9F13A1402}" type="datetimeFigureOut">
              <a:rPr lang="en-US"/>
              <a:pPr>
                <a:defRPr/>
              </a:pPr>
              <a:t>12/18/2018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32D0D-C5FD-40BE-9BE9-226482C59CC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FED22-A03C-4A24-AEB4-39B1983B908C}" type="datetimeFigureOut">
              <a:rPr lang="en-US"/>
              <a:pPr>
                <a:defRPr/>
              </a:pPr>
              <a:t>12/18/2018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76DDC-A29D-4E71-B465-BB2EC9AB75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8107F-5CBF-4CC1-896E-6AC9AC2CE5BD}" type="datetimeFigureOut">
              <a:rPr lang="en-US"/>
              <a:pPr>
                <a:defRPr/>
              </a:pPr>
              <a:t>12/18/2018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B4F01-002F-4758-9439-A1F9668D42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56DE3-3ADF-463B-8300-08782D7DC534}" type="datetimeFigureOut">
              <a:rPr lang="en-US"/>
              <a:pPr>
                <a:defRPr/>
              </a:pPr>
              <a:t>12/18/2018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D111E-5A1C-41F8-B93B-4EE004B723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09D80-8F39-46BA-9E36-A6FE64ADAE96}" type="datetimeFigureOut">
              <a:rPr lang="en-US"/>
              <a:pPr>
                <a:defRPr/>
              </a:pPr>
              <a:t>12/18/2018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AA324-A745-4E63-991D-7F22A87BE9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21EBFA5-6555-47E2-A4EB-39B55CC64D01}" type="datetimeFigureOut">
              <a:rPr lang="en-US"/>
              <a:pPr>
                <a:defRPr/>
              </a:pPr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33178C-CDF3-456D-A58C-7587868C10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zoom dir="in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8o.net/photos/puagrotto/9/42616.jpg"/>
          <p:cNvPicPr>
            <a:picLocks noChangeAspect="1" noChangeArrowheads="1"/>
          </p:cNvPicPr>
          <p:nvPr/>
        </p:nvPicPr>
        <p:blipFill>
          <a:blip r:embed="rId2"/>
          <a:srcRect l="22255" r="2781"/>
          <a:stretch>
            <a:fillRect/>
          </a:stretch>
        </p:blipFill>
        <p:spPr bwMode="auto">
          <a:xfrm>
            <a:off x="0" y="0"/>
            <a:ext cx="9144032" cy="6858000"/>
          </a:xfrm>
          <a:prstGeom prst="rect">
            <a:avLst/>
          </a:prstGeom>
          <a:noFill/>
        </p:spPr>
      </p:pic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685816" y="152400"/>
            <a:ext cx="7772400" cy="1352550"/>
          </a:xfrm>
        </p:spPr>
        <p:txBody>
          <a:bodyPr/>
          <a:lstStyle/>
          <a:p>
            <a:pPr eaLnBrk="1" hangingPunct="1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Муниципальное бюджетное дошкольное образовательное учреждение детский сад общеразвивающего вида №8 "Рябинка" города Белореченска муниципального образования Белореченский район</a:t>
            </a:r>
            <a:b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sz="1600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1600200"/>
            <a:ext cx="7010384" cy="237648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Занятие-презентация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по основам пожарной безопасности на тему: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«Пожарная безопасность.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Служба спасения    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01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b="1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</a:t>
            </a:r>
            <a:r>
              <a:rPr lang="en-US" sz="18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Черепенькина</a:t>
            </a:r>
            <a:r>
              <a:rPr lang="ru-RU" sz="18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Екатерина Игоревна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/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8600" y="1295400"/>
            <a:ext cx="4164012" cy="1706562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С языком, а не лает,</a:t>
            </a:r>
          </a:p>
          <a:p>
            <a:pPr eaLnBrk="1" hangingPunct="1"/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    Без зубов, а кусает.</a:t>
            </a: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1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hangingPunct="1"/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        Все ест - не наедается.</a:t>
            </a:r>
          </a:p>
          <a:p>
            <a:pPr eaLnBrk="1" hangingPunct="1"/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           А как попьет – сразу умрет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8200" y="762000"/>
            <a:ext cx="2058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Угадай, что это?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8" name="Picture 4" descr="http://900igr.net/up/datai/156064/0011-008-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743200"/>
            <a:ext cx="2971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8436" y="191418"/>
            <a:ext cx="5842764" cy="4075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990600"/>
            <a:ext cx="4319587" cy="4344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9" y="1447801"/>
            <a:ext cx="4644485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52600" y="228600"/>
            <a:ext cx="5943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srgbClr val="C00000"/>
                </a:solidFill>
                <a:latin typeface="Calibri"/>
              </a:rPr>
              <a:t>Огонь </a:t>
            </a:r>
            <a:r>
              <a:rPr lang="ru-RU" sz="2800" dirty="0" smtClean="0">
                <a:solidFill>
                  <a:srgbClr val="C00000"/>
                </a:solidFill>
                <a:latin typeface="Calibri"/>
              </a:rPr>
              <a:t>–давний </a:t>
            </a:r>
            <a:r>
              <a:rPr lang="ru-RU" sz="2800" dirty="0">
                <a:solidFill>
                  <a:srgbClr val="C00000"/>
                </a:solidFill>
                <a:latin typeface="Calibri"/>
              </a:rPr>
              <a:t>друг </a:t>
            </a:r>
            <a:r>
              <a:rPr lang="ru-RU" sz="2800" dirty="0" smtClean="0">
                <a:solidFill>
                  <a:srgbClr val="C00000"/>
                </a:solidFill>
                <a:latin typeface="Calibri"/>
              </a:rPr>
              <a:t>человека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990600"/>
            <a:ext cx="1807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Огонь - символ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817925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486400" y="-76200"/>
            <a:ext cx="2667000" cy="838200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rgbClr val="C00000"/>
                </a:solidFill>
              </a:rPr>
              <a:t>Опасный огонь</a:t>
            </a:r>
            <a:endParaRPr lang="ru-RU" sz="2800" dirty="0" smtClean="0">
              <a:solidFill>
                <a:srgbClr val="C00000"/>
              </a:solidFill>
            </a:endParaRPr>
          </a:p>
        </p:txBody>
      </p:sp>
      <p:pic>
        <p:nvPicPr>
          <p:cNvPr id="16387" name="Picture 2" descr="C:\Users\HOUME\Desktop\Новая папка\viewer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0199" y="119197"/>
            <a:ext cx="3429000" cy="3309803"/>
          </a:xfrm>
        </p:spPr>
      </p:pic>
      <p:pic>
        <p:nvPicPr>
          <p:cNvPr id="16388" name="Picture 2" descr="C:\Users\HOUME\Desktop\Новая папка\viewer (2).png"/>
          <p:cNvPicPr>
            <a:picLocks noChangeAspect="1" noChangeArrowheads="1"/>
          </p:cNvPicPr>
          <p:nvPr/>
        </p:nvPicPr>
        <p:blipFill rotWithShape="1">
          <a:blip r:embed="rId4"/>
          <a:srcRect b="2540"/>
          <a:stretch/>
        </p:blipFill>
        <p:spPr bwMode="auto">
          <a:xfrm>
            <a:off x="457200" y="3505200"/>
            <a:ext cx="3155679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685800"/>
            <a:ext cx="4773613" cy="462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300" y="4038600"/>
            <a:ext cx="2705100" cy="1252538"/>
          </a:xfrm>
        </p:spPr>
        <p:txBody>
          <a:bodyPr/>
          <a:lstStyle/>
          <a:p>
            <a:pPr eaLnBrk="1" hangingPunct="1"/>
            <a:r>
              <a:rPr lang="ru-RU" sz="2000" dirty="0" smtClean="0">
                <a:solidFill>
                  <a:srgbClr val="C00000"/>
                </a:solidFill>
              </a:rPr>
              <a:t>Печь является </a:t>
            </a:r>
            <a:r>
              <a:rPr lang="ru-RU" sz="2000" dirty="0" smtClean="0">
                <a:solidFill>
                  <a:srgbClr val="C00000"/>
                </a:solidFill>
                <a:latin typeface="Arial" charset="0"/>
              </a:rPr>
              <a:t/>
            </a:r>
            <a:br>
              <a:rPr lang="ru-RU" sz="2000" dirty="0" smtClean="0">
                <a:solidFill>
                  <a:srgbClr val="C00000"/>
                </a:solidFill>
                <a:latin typeface="Arial" charset="0"/>
              </a:rPr>
            </a:br>
            <a:r>
              <a:rPr lang="ru-RU" sz="2000" dirty="0" smtClean="0">
                <a:solidFill>
                  <a:srgbClr val="C00000"/>
                </a:solidFill>
              </a:rPr>
              <a:t>одной из самых распространенных </a:t>
            </a:r>
            <a:r>
              <a:rPr lang="ru-RU" sz="2000" dirty="0" smtClean="0">
                <a:solidFill>
                  <a:srgbClr val="C00000"/>
                </a:solidFill>
                <a:latin typeface="Arial" charset="0"/>
              </a:rPr>
              <a:t/>
            </a:r>
            <a:br>
              <a:rPr lang="ru-RU" sz="2000" dirty="0" smtClean="0">
                <a:solidFill>
                  <a:srgbClr val="C00000"/>
                </a:solidFill>
                <a:latin typeface="Arial" charset="0"/>
              </a:rPr>
            </a:br>
            <a:r>
              <a:rPr lang="ru-RU" sz="2000" dirty="0" smtClean="0">
                <a:solidFill>
                  <a:srgbClr val="C00000"/>
                </a:solidFill>
              </a:rPr>
              <a:t>причин пожаров</a:t>
            </a:r>
          </a:p>
        </p:txBody>
      </p:sp>
      <p:pic>
        <p:nvPicPr>
          <p:cNvPr id="18434" name="Picture 2" descr="C:\Users\HOUME\Desktop\Новая папка\i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743200" y="3376613"/>
            <a:ext cx="3657600" cy="3328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4" descr="C:\Users\HOUME\Desktop\Новая папка\i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157812"/>
            <a:ext cx="3581400" cy="3327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2" descr="C:\Users\HOUME\Desktop\Новая папка\x_2b508d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9943" y="152400"/>
            <a:ext cx="3171658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352800" y="1082070"/>
            <a:ext cx="2743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Calibri"/>
                <a:ea typeface="+mj-ea"/>
                <a:cs typeface="+mj-cs"/>
              </a:rPr>
              <a:t>Ох, опасные </a:t>
            </a:r>
            <a:endParaRPr lang="ru-RU" sz="2400" dirty="0" smtClean="0">
              <a:solidFill>
                <a:srgbClr val="C00000"/>
              </a:solidFill>
              <a:latin typeface="Calibri"/>
              <a:ea typeface="+mj-ea"/>
              <a:cs typeface="+mj-cs"/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Calibri"/>
                <a:ea typeface="+mj-ea"/>
                <a:cs typeface="+mj-cs"/>
              </a:rPr>
              <a:t>сестрички эти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Calibri"/>
                <a:ea typeface="+mj-ea"/>
                <a:cs typeface="+mj-cs"/>
              </a:rPr>
              <a:t> </a:t>
            </a:r>
            <a:r>
              <a:rPr lang="ru-RU" sz="2400" dirty="0">
                <a:solidFill>
                  <a:srgbClr val="C00000"/>
                </a:solidFill>
                <a:latin typeface="Calibri"/>
                <a:ea typeface="+mj-ea"/>
                <a:cs typeface="+mj-cs"/>
              </a:rPr>
              <a:t>маленькие </a:t>
            </a:r>
            <a:endParaRPr lang="ru-RU" sz="2400" dirty="0" smtClean="0">
              <a:solidFill>
                <a:srgbClr val="C00000"/>
              </a:solidFill>
              <a:latin typeface="Calibri"/>
              <a:ea typeface="+mj-ea"/>
              <a:cs typeface="+mj-cs"/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Calibri"/>
                <a:ea typeface="+mj-ea"/>
                <a:cs typeface="+mj-cs"/>
              </a:rPr>
              <a:t>(</a:t>
            </a:r>
            <a:r>
              <a:rPr lang="ru-RU" sz="2400" dirty="0">
                <a:solidFill>
                  <a:srgbClr val="C00000"/>
                </a:solidFill>
                <a:latin typeface="Calibri"/>
                <a:ea typeface="+mj-ea"/>
                <a:cs typeface="+mj-cs"/>
              </a:rPr>
              <a:t>спички)</a:t>
            </a:r>
            <a:endParaRPr lang="ru-RU" sz="2400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28800" y="-152400"/>
            <a:ext cx="5903913" cy="930275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C00000"/>
                </a:solidFill>
              </a:rPr>
              <a:t>Чем опасен пожар ?</a:t>
            </a:r>
          </a:p>
        </p:txBody>
      </p:sp>
      <p:pic>
        <p:nvPicPr>
          <p:cNvPr id="20482" name="Picture 2" descr="C:\Users\HOUME\Desktop\Новая папка\viewer (1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1" y="3505200"/>
            <a:ext cx="2819399" cy="27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" descr="C:\Users\HOUME\Desktop\Новая папка\viewer (3).pn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334000" y="3505200"/>
            <a:ext cx="2971800" cy="2754312"/>
          </a:xfrm>
        </p:spPr>
      </p:pic>
      <p:pic>
        <p:nvPicPr>
          <p:cNvPr id="20484" name="Picture 3" descr="C:\Users\HOUME\Desktop\Новая папка\11796058249MQ8OJ.jpg"/>
          <p:cNvPicPr>
            <a:picLocks noChangeAspect="1" noChangeArrowheads="1"/>
          </p:cNvPicPr>
          <p:nvPr/>
        </p:nvPicPr>
        <p:blipFill rotWithShape="1">
          <a:blip r:embed="rId5"/>
          <a:srcRect b="6469"/>
          <a:stretch/>
        </p:blipFill>
        <p:spPr bwMode="auto">
          <a:xfrm>
            <a:off x="2133600" y="457200"/>
            <a:ext cx="5410200" cy="2971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/>
            <a:endParaRPr lang="ru-RU" sz="2800" dirty="0" smtClean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AutoShape 5" descr="http://img.zadachki.net/images4/82e0100968697a06dd1bdaf08716502f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5" name="Picture 7" descr="https://infodoski.ru/images/detailed/16/1967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57" y="228600"/>
            <a:ext cx="8451043" cy="563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ъект 1"/>
          <p:cNvSpPr>
            <a:spLocks noGrp="1"/>
          </p:cNvSpPr>
          <p:nvPr>
            <p:ph idx="1"/>
          </p:nvPr>
        </p:nvSpPr>
        <p:spPr>
          <a:xfrm>
            <a:off x="3348038" y="2674938"/>
            <a:ext cx="2519362" cy="34512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AutoShape 2" descr="https://ds04.infourok.ru/uploads/ex/00d9/00035c38-20b7b715/img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https://ds04.infourok.ru/uploads/ex/00d9/00035c38-20b7b715/img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0" t="24984" r="13057" b="16697"/>
          <a:stretch/>
        </p:blipFill>
        <p:spPr bwMode="auto">
          <a:xfrm>
            <a:off x="449009" y="332566"/>
            <a:ext cx="8009191" cy="4849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ъект 1"/>
          <p:cNvSpPr>
            <a:spLocks noGrp="1"/>
          </p:cNvSpPr>
          <p:nvPr>
            <p:ph idx="1"/>
          </p:nvPr>
        </p:nvSpPr>
        <p:spPr>
          <a:xfrm>
            <a:off x="3348038" y="2674938"/>
            <a:ext cx="2519362" cy="34512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04900" y="450280"/>
            <a:ext cx="693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СПАСИБО ЗА ВНИМАНИЕ!</a:t>
            </a:r>
            <a:endParaRPr lang="ru-RU" sz="3600" b="1" i="1" dirty="0">
              <a:solidFill>
                <a:schemeClr val="accent6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AutoShape 4" descr="https://png.pngtree.com/element_origin_min_pic/17/08/16/b5e275b93bc6baf24ebd357c5ffa410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im0-tub-ru.yandex.net/i?id=c0d23940c4f0033c4ae8aab47b5a8d92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4" t="3949" r="12043" b="12085"/>
          <a:stretch/>
        </p:blipFill>
        <p:spPr bwMode="auto">
          <a:xfrm>
            <a:off x="3090084" y="1295400"/>
            <a:ext cx="3063389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97</Words>
  <Application>Microsoft Office PowerPoint</Application>
  <PresentationFormat>Экран (4:3)</PresentationFormat>
  <Paragraphs>25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Муниципальное бюджетное дошкольное образовательное учреждение детский сад общеразвивающего вида №8 "Рябинка" города Белореченска муниципального образования Белореченский район </vt:lpstr>
      <vt:lpstr>Презентация PowerPoint</vt:lpstr>
      <vt:lpstr>Презентация PowerPoint</vt:lpstr>
      <vt:lpstr>Опасный огонь</vt:lpstr>
      <vt:lpstr>Печь является  одной из самых распространенных  причин пожаров</vt:lpstr>
      <vt:lpstr>Чем опасен пожар ?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образовательное учреждение  детский сад №11  г. Белореченск </dc:title>
  <cp:lastModifiedBy>123</cp:lastModifiedBy>
  <cp:revision>15</cp:revision>
  <dcterms:modified xsi:type="dcterms:W3CDTF">2018-12-18T06:32:53Z</dcterms:modified>
</cp:coreProperties>
</file>