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050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boombob.ru/img/picture/Oct/15/b5f92f812954e2a783fd93f59d05083d/5.jpg"/>
          <p:cNvPicPr>
            <a:picLocks noChangeAspect="1" noChangeArrowheads="1"/>
          </p:cNvPicPr>
          <p:nvPr/>
        </p:nvPicPr>
        <p:blipFill>
          <a:blip r:embed="rId2"/>
          <a:srcRect r="32394" b="7584"/>
          <a:stretch>
            <a:fillRect/>
          </a:stretch>
        </p:blipFill>
        <p:spPr bwMode="auto">
          <a:xfrm>
            <a:off x="1116954" y="0"/>
            <a:ext cx="8027078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28728" y="285728"/>
            <a:ext cx="62247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Волшебные точки для здоровья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1438" y="1071546"/>
            <a:ext cx="892971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многих азиатских странах массаж применяли для снятия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усталости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активизации  работы  определенных  органов и систем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человека.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В результате многочисленных современных исследований отмечено  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стимулирующее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 влияние на некоторые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иммунологические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показатели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рефлексотерапии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Ученые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пришли к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выводу, что рефлексотерапия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–это эффективное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безмедикамендозное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средство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которое  не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дает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побочных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реакций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значение  массажа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–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стимуляция  биологически 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активных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точек.</a:t>
            </a:r>
          </a:p>
        </p:txBody>
      </p:sp>
    </p:spTree>
    <p:extLst>
      <p:ext uri="{BB962C8B-B14F-4D97-AF65-F5344CB8AC3E}">
        <p14:creationId xmlns:p14="http://schemas.microsoft.com/office/powerpoint/2010/main" val="1204662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boombob.ru/img/picture/Oct/15/b5f92f812954e2a783fd93f59d05083d/5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 r="32394" b="7584"/>
          <a:stretch>
            <a:fillRect/>
          </a:stretch>
        </p:blipFill>
        <p:spPr bwMode="auto">
          <a:xfrm>
            <a:off x="1116954" y="0"/>
            <a:ext cx="8027078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44837" y="-49112"/>
            <a:ext cx="91298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357166"/>
            <a:ext cx="8172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Первая волшебная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точка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расположена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грудине. Массаж этой зоны ведет к улучшению кровообращения и иннервации костного мозга, пищевода, трахеи, бронхов, легких.</a:t>
            </a:r>
          </a:p>
        </p:txBody>
      </p:sp>
      <p:pic>
        <p:nvPicPr>
          <p:cNvPr id="2054" name="Picture 6" descr="mas1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20"/>
          <a:stretch/>
        </p:blipFill>
        <p:spPr bwMode="auto">
          <a:xfrm>
            <a:off x="7532527" y="116061"/>
            <a:ext cx="1611473" cy="1753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28728" y="1627519"/>
            <a:ext cx="7677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Вторая волшебная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точка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связана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вилочковой железой.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регулирует защитные свойства организма, повышает иммунитет к простудным заболеваниям.</a:t>
            </a:r>
          </a:p>
        </p:txBody>
      </p:sp>
      <p:pic>
        <p:nvPicPr>
          <p:cNvPr id="2056" name="Picture 8" descr="mas2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08"/>
          <a:stretch/>
        </p:blipFill>
        <p:spPr bwMode="auto">
          <a:xfrm>
            <a:off x="214282" y="1492668"/>
            <a:ext cx="1285884" cy="1420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85720" y="2857496"/>
            <a:ext cx="71642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Третья волшебная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точка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место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разделения сонных артерий на их наружную и внутреннюю ветви. Воздействие на эту точку позволяет регулировать обмен веществ и поддерживать постоянство среды организма. </a:t>
            </a:r>
          </a:p>
        </p:txBody>
      </p:sp>
      <p:pic>
        <p:nvPicPr>
          <p:cNvPr id="2058" name="Picture 10" descr="mas3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56"/>
          <a:stretch/>
        </p:blipFill>
        <p:spPr bwMode="auto">
          <a:xfrm>
            <a:off x="7398931" y="2714620"/>
            <a:ext cx="1446593" cy="1571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832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boombob.ru/img/picture/Oct/15/b5f92f812954e2a783fd93f59d05083d/5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 r="32394" b="7584"/>
          <a:stretch>
            <a:fillRect/>
          </a:stretch>
        </p:blipFill>
        <p:spPr bwMode="auto">
          <a:xfrm>
            <a:off x="1116954" y="0"/>
            <a:ext cx="8027078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44837" y="-49112"/>
            <a:ext cx="91298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58267" y="571480"/>
            <a:ext cx="772864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Четвертая волшебная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точка -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район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первых четырех шейных позвонков ,где расположен симпатический узел (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подзатылочная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ямка).Массаж этой точки важен для нормальной работы головного мозга, сердечно-сосудистой системы.</a:t>
            </a:r>
          </a:p>
        </p:txBody>
      </p:sp>
      <p:pic>
        <p:nvPicPr>
          <p:cNvPr id="2060" name="Picture 12" descr="mas4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3"/>
          <a:stretch/>
        </p:blipFill>
        <p:spPr bwMode="auto">
          <a:xfrm>
            <a:off x="89430" y="277973"/>
            <a:ext cx="1553612" cy="1722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72958" y="2285992"/>
            <a:ext cx="75708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Пятая 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волшебная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точка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область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носа и гайморовых пазух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Воздействие на эту точку поможет вылечится от насморка, облегчит носовое дыхание. Регулярный массаж этой точки стимулирует организм на выработку активных антивирусных веществ, которые мы заменяем лекарствами.</a:t>
            </a:r>
          </a:p>
        </p:txBody>
      </p:sp>
      <p:pic>
        <p:nvPicPr>
          <p:cNvPr id="2062" name="Picture 14" descr="mas6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2"/>
          <a:stretch/>
        </p:blipFill>
        <p:spPr bwMode="auto">
          <a:xfrm>
            <a:off x="7289632" y="2285992"/>
            <a:ext cx="1625506" cy="1714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832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boombob.ru/img/picture/Oct/15/b5f92f812954e2a783fd93f59d05083d/5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 r="32394" b="7584"/>
          <a:stretch>
            <a:fillRect/>
          </a:stretch>
        </p:blipFill>
        <p:spPr bwMode="auto">
          <a:xfrm>
            <a:off x="1116954" y="0"/>
            <a:ext cx="8027078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8563" y="1142984"/>
            <a:ext cx="878687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Чтобы горло не болело,                   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Погладить ладонями сверху вниз.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его погладим смело.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 не кашлять, не чихать,          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Указательными пальцами растираем крылья носа.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Надо носик растирать.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«Вилку» пальчиками сделай,         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Раздвинуть указательный и средний пальцы.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Массируй ушки ты умело.             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Растирать точки перед и за ушами.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Знаем, знаем – да, да, да,               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Потирать ладони друг о друга.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Нам простуда не страшна.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4546" y="357166"/>
            <a:ext cx="36477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Массаж «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Неболейка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14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180</Words>
  <Application>Microsoft Office PowerPoint</Application>
  <PresentationFormat>Экран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mbdou</dc:creator>
  <cp:lastModifiedBy>Admin</cp:lastModifiedBy>
  <cp:revision>15</cp:revision>
  <dcterms:created xsi:type="dcterms:W3CDTF">2015-12-17T06:53:47Z</dcterms:created>
  <dcterms:modified xsi:type="dcterms:W3CDTF">2016-03-23T08:35:23Z</dcterms:modified>
</cp:coreProperties>
</file>