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8" r:id="rId4"/>
    <p:sldId id="270" r:id="rId5"/>
    <p:sldId id="271" r:id="rId6"/>
    <p:sldId id="260" r:id="rId7"/>
    <p:sldId id="279" r:id="rId8"/>
    <p:sldId id="280" r:id="rId9"/>
    <p:sldId id="282" r:id="rId10"/>
    <p:sldId id="287" r:id="rId11"/>
    <p:sldId id="283" r:id="rId12"/>
    <p:sldId id="265" r:id="rId13"/>
    <p:sldId id="284" r:id="rId14"/>
    <p:sldId id="285" r:id="rId15"/>
    <p:sldId id="276" r:id="rId16"/>
    <p:sldId id="275" r:id="rId17"/>
    <p:sldId id="26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99" autoAdjust="0"/>
  </p:normalViewPr>
  <p:slideViewPr>
    <p:cSldViewPr>
      <p:cViewPr varScale="1">
        <p:scale>
          <a:sx n="105" d="100"/>
          <a:sy n="105" d="100"/>
        </p:scale>
        <p:origin x="-11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84C55B-C7B9-4083-B939-F1DEA5D6C0D2}" type="doc">
      <dgm:prSet loTypeId="urn:microsoft.com/office/officeart/2005/8/layout/list1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287BFC5B-F81C-435C-916A-3CAD36D82795}">
      <dgm:prSet phldrT="[Текст]" custT="1"/>
      <dgm:spPr/>
      <dgm:t>
        <a:bodyPr/>
        <a:lstStyle/>
        <a:p>
          <a:pPr algn="ctr"/>
          <a:r>
            <a:rPr lang="ru-RU" sz="2000" baseline="0" dirty="0" smtClean="0">
              <a:solidFill>
                <a:schemeClr val="bg1"/>
              </a:solidFill>
              <a:latin typeface="Times New Roman" pitchFamily="18" charset="0"/>
            </a:rPr>
            <a:t>Систематизация форм и методов  работы с родителями, направленных на сотрудничество.</a:t>
          </a:r>
          <a:endParaRPr lang="ru-RU" sz="2000" baseline="0" dirty="0">
            <a:solidFill>
              <a:schemeClr val="bg1"/>
            </a:solidFill>
          </a:endParaRPr>
        </a:p>
      </dgm:t>
    </dgm:pt>
    <dgm:pt modelId="{8D3BF187-D771-42E6-82E3-2B159B95F857}" type="parTrans" cxnId="{0FDB3BA9-74E3-43CE-84F7-A95509303A2D}">
      <dgm:prSet/>
      <dgm:spPr/>
      <dgm:t>
        <a:bodyPr/>
        <a:lstStyle/>
        <a:p>
          <a:endParaRPr lang="ru-RU"/>
        </a:p>
      </dgm:t>
    </dgm:pt>
    <dgm:pt modelId="{E08AC1C0-B990-4F97-9BD9-22A71B8B58EE}" type="sibTrans" cxnId="{0FDB3BA9-74E3-43CE-84F7-A95509303A2D}">
      <dgm:prSet/>
      <dgm:spPr/>
      <dgm:t>
        <a:bodyPr/>
        <a:lstStyle/>
        <a:p>
          <a:endParaRPr lang="ru-RU"/>
        </a:p>
      </dgm:t>
    </dgm:pt>
    <dgm:pt modelId="{D9473A1F-FA79-41DC-B3F5-B5E9076F11E3}">
      <dgm:prSet phldrT="[Текст]" custT="1"/>
      <dgm:spPr/>
      <dgm:t>
        <a:bodyPr/>
        <a:lstStyle/>
        <a:p>
          <a:pPr algn="ctr"/>
          <a:r>
            <a:rPr lang="ru-RU" sz="2000" baseline="0" dirty="0" smtClean="0">
              <a:latin typeface="Times New Roman" pitchFamily="18" charset="0"/>
            </a:rPr>
            <a:t>Переработка теоретических материалов</a:t>
          </a:r>
          <a:endParaRPr lang="ru-RU" sz="2000" baseline="0" dirty="0"/>
        </a:p>
      </dgm:t>
    </dgm:pt>
    <dgm:pt modelId="{7FD3065B-FF31-4DB5-9DF6-821A76E7C3DD}" type="parTrans" cxnId="{97CC60E0-3DAC-4FC4-A5DA-CA8A2028CBAC}">
      <dgm:prSet/>
      <dgm:spPr/>
      <dgm:t>
        <a:bodyPr/>
        <a:lstStyle/>
        <a:p>
          <a:endParaRPr lang="ru-RU"/>
        </a:p>
      </dgm:t>
    </dgm:pt>
    <dgm:pt modelId="{4FFC8311-A578-43F4-960F-4B4A98567104}" type="sibTrans" cxnId="{97CC60E0-3DAC-4FC4-A5DA-CA8A2028CBAC}">
      <dgm:prSet/>
      <dgm:spPr/>
      <dgm:t>
        <a:bodyPr/>
        <a:lstStyle/>
        <a:p>
          <a:endParaRPr lang="ru-RU"/>
        </a:p>
      </dgm:t>
    </dgm:pt>
    <dgm:pt modelId="{933A97E9-5BCC-491D-BB24-2B39AF74BB4D}">
      <dgm:prSet phldrT="[Текст]" custT="1"/>
      <dgm:spPr/>
      <dgm:t>
        <a:bodyPr/>
        <a:lstStyle/>
        <a:p>
          <a:pPr algn="ctr"/>
          <a:r>
            <a:rPr lang="ru-RU" sz="2000" baseline="0" dirty="0" smtClean="0">
              <a:latin typeface="Times New Roman" pitchFamily="18" charset="0"/>
            </a:rPr>
            <a:t>Подборка познавательных рассказов</a:t>
          </a:r>
          <a:endParaRPr lang="ru-RU" sz="2000" baseline="0" dirty="0"/>
        </a:p>
      </dgm:t>
    </dgm:pt>
    <dgm:pt modelId="{80221E6E-66A0-48E3-812C-58ED059D19CB}" type="parTrans" cxnId="{8E75F2D5-3DFB-4FBE-9F09-6DD6D01C4FD8}">
      <dgm:prSet/>
      <dgm:spPr/>
      <dgm:t>
        <a:bodyPr/>
        <a:lstStyle/>
        <a:p>
          <a:endParaRPr lang="ru-RU"/>
        </a:p>
      </dgm:t>
    </dgm:pt>
    <dgm:pt modelId="{2C6D3692-4359-4C51-B4DE-79FDA606C0F0}" type="sibTrans" cxnId="{8E75F2D5-3DFB-4FBE-9F09-6DD6D01C4FD8}">
      <dgm:prSet/>
      <dgm:spPr/>
      <dgm:t>
        <a:bodyPr/>
        <a:lstStyle/>
        <a:p>
          <a:endParaRPr lang="ru-RU"/>
        </a:p>
      </dgm:t>
    </dgm:pt>
    <dgm:pt modelId="{DC5CE75C-25E3-420E-AE3F-EF4F36DE281D}">
      <dgm:prSet phldrT="[Текст]" custT="1"/>
      <dgm:spPr/>
      <dgm:t>
        <a:bodyPr/>
        <a:lstStyle/>
        <a:p>
          <a:pPr algn="ctr"/>
          <a:r>
            <a:rPr lang="ru-RU" sz="2000" baseline="0" dirty="0" smtClean="0">
              <a:latin typeface="Times New Roman" pitchFamily="18" charset="0"/>
            </a:rPr>
            <a:t>Создание предметно – развивающей среды</a:t>
          </a:r>
          <a:endParaRPr lang="ru-RU" sz="2000" baseline="0" dirty="0"/>
        </a:p>
      </dgm:t>
    </dgm:pt>
    <dgm:pt modelId="{3F0B9D4F-D9CF-4AF7-99D5-120AFD464B40}" type="parTrans" cxnId="{59598F77-5A1F-439D-A539-DB3DEC37891A}">
      <dgm:prSet/>
      <dgm:spPr/>
      <dgm:t>
        <a:bodyPr/>
        <a:lstStyle/>
        <a:p>
          <a:endParaRPr lang="ru-RU"/>
        </a:p>
      </dgm:t>
    </dgm:pt>
    <dgm:pt modelId="{0E547A16-9747-4B2D-97C5-8F3924289FC6}" type="sibTrans" cxnId="{59598F77-5A1F-439D-A539-DB3DEC37891A}">
      <dgm:prSet/>
      <dgm:spPr/>
      <dgm:t>
        <a:bodyPr/>
        <a:lstStyle/>
        <a:p>
          <a:endParaRPr lang="ru-RU"/>
        </a:p>
      </dgm:t>
    </dgm:pt>
    <dgm:pt modelId="{5BACC516-F807-448E-8510-1F4A5780689C}">
      <dgm:prSet phldrT="[Текст]" custT="1"/>
      <dgm:spPr/>
      <dgm:t>
        <a:bodyPr/>
        <a:lstStyle/>
        <a:p>
          <a:pPr algn="ctr"/>
          <a:r>
            <a:rPr lang="ru-RU" sz="2000" baseline="0" dirty="0" smtClean="0">
              <a:latin typeface="Times New Roman" pitchFamily="18" charset="0"/>
            </a:rPr>
            <a:t>Разработка  конспектов НООД с использованием развивающего обучения</a:t>
          </a:r>
          <a:endParaRPr lang="ru-RU" sz="2000" baseline="0" dirty="0"/>
        </a:p>
      </dgm:t>
    </dgm:pt>
    <dgm:pt modelId="{EAF18D0F-E243-4B07-9EEC-E016229B00F5}" type="parTrans" cxnId="{A476395C-69D4-4321-8C97-B803F0A1EB14}">
      <dgm:prSet/>
      <dgm:spPr/>
      <dgm:t>
        <a:bodyPr/>
        <a:lstStyle/>
        <a:p>
          <a:endParaRPr lang="ru-RU"/>
        </a:p>
      </dgm:t>
    </dgm:pt>
    <dgm:pt modelId="{74D8A67A-708D-4913-BC47-DD09258F4AB6}" type="sibTrans" cxnId="{A476395C-69D4-4321-8C97-B803F0A1EB14}">
      <dgm:prSet/>
      <dgm:spPr/>
      <dgm:t>
        <a:bodyPr/>
        <a:lstStyle/>
        <a:p>
          <a:endParaRPr lang="ru-RU"/>
        </a:p>
      </dgm:t>
    </dgm:pt>
    <dgm:pt modelId="{8AA62CF9-F8D0-414C-9C49-47077B00BB33}" type="pres">
      <dgm:prSet presAssocID="{3484C55B-C7B9-4083-B939-F1DEA5D6C0D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8436D9-7DE5-4D5B-A149-85BF9DE58316}" type="pres">
      <dgm:prSet presAssocID="{287BFC5B-F81C-435C-916A-3CAD36D82795}" presName="parentLin" presStyleCnt="0"/>
      <dgm:spPr/>
    </dgm:pt>
    <dgm:pt modelId="{3D97CF00-7533-479C-B77B-44F1D6E101F2}" type="pres">
      <dgm:prSet presAssocID="{287BFC5B-F81C-435C-916A-3CAD36D8279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D7C585F-D34A-4AD8-8CC5-D7BB0FCC7448}" type="pres">
      <dgm:prSet presAssocID="{287BFC5B-F81C-435C-916A-3CAD36D82795}" presName="parentText" presStyleLbl="node1" presStyleIdx="0" presStyleCnt="5" custScaleX="112811" custScaleY="273083" custLinFactNeighborX="5263" custLinFactNeighborY="-81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6D4C0C-26F2-4B90-ACCD-2B84BCB4BF14}" type="pres">
      <dgm:prSet presAssocID="{287BFC5B-F81C-435C-916A-3CAD36D82795}" presName="negativeSpace" presStyleCnt="0"/>
      <dgm:spPr/>
    </dgm:pt>
    <dgm:pt modelId="{473533C0-FD08-4A8E-B370-029B35A3B37F}" type="pres">
      <dgm:prSet presAssocID="{287BFC5B-F81C-435C-916A-3CAD36D82795}" presName="childText" presStyleLbl="conFgAcc1" presStyleIdx="0" presStyleCnt="5">
        <dgm:presLayoutVars>
          <dgm:bulletEnabled val="1"/>
        </dgm:presLayoutVars>
      </dgm:prSet>
      <dgm:spPr/>
    </dgm:pt>
    <dgm:pt modelId="{A9D21726-00BC-4B37-9560-4BAA28AC5C6E}" type="pres">
      <dgm:prSet presAssocID="{E08AC1C0-B990-4F97-9BD9-22A71B8B58EE}" presName="spaceBetweenRectangles" presStyleCnt="0"/>
      <dgm:spPr/>
    </dgm:pt>
    <dgm:pt modelId="{75B35299-0ABE-463F-8A56-7BE9E929B34A}" type="pres">
      <dgm:prSet presAssocID="{D9473A1F-FA79-41DC-B3F5-B5E9076F11E3}" presName="parentLin" presStyleCnt="0"/>
      <dgm:spPr/>
    </dgm:pt>
    <dgm:pt modelId="{CC36E6B9-EE79-49DA-983D-744037D1C5A9}" type="pres">
      <dgm:prSet presAssocID="{D9473A1F-FA79-41DC-B3F5-B5E9076F11E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D839EBD-DCB0-4A4F-9618-002BCFFC279A}" type="pres">
      <dgm:prSet presAssocID="{D9473A1F-FA79-41DC-B3F5-B5E9076F11E3}" presName="parentText" presStyleLbl="node1" presStyleIdx="1" presStyleCnt="5" custScaleX="113556" custScaleY="2603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F1F16-6C1D-4B5D-9411-FCFDD4386955}" type="pres">
      <dgm:prSet presAssocID="{D9473A1F-FA79-41DC-B3F5-B5E9076F11E3}" presName="negativeSpace" presStyleCnt="0"/>
      <dgm:spPr/>
    </dgm:pt>
    <dgm:pt modelId="{0A061A33-87FB-4D18-8FE1-CCA369CEE8BF}" type="pres">
      <dgm:prSet presAssocID="{D9473A1F-FA79-41DC-B3F5-B5E9076F11E3}" presName="childText" presStyleLbl="conFgAcc1" presStyleIdx="1" presStyleCnt="5">
        <dgm:presLayoutVars>
          <dgm:bulletEnabled val="1"/>
        </dgm:presLayoutVars>
      </dgm:prSet>
      <dgm:spPr/>
    </dgm:pt>
    <dgm:pt modelId="{898B8231-EF05-49F3-A682-8218E4B5502A}" type="pres">
      <dgm:prSet presAssocID="{4FFC8311-A578-43F4-960F-4B4A98567104}" presName="spaceBetweenRectangles" presStyleCnt="0"/>
      <dgm:spPr/>
    </dgm:pt>
    <dgm:pt modelId="{B2F625A8-A7F6-4CFA-BDAF-E56644985280}" type="pres">
      <dgm:prSet presAssocID="{933A97E9-5BCC-491D-BB24-2B39AF74BB4D}" presName="parentLin" presStyleCnt="0"/>
      <dgm:spPr/>
    </dgm:pt>
    <dgm:pt modelId="{F68B6E0B-9A70-41B2-9A25-048F1BECEA37}" type="pres">
      <dgm:prSet presAssocID="{933A97E9-5BCC-491D-BB24-2B39AF74BB4D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22554C0F-1C3C-4E5E-8830-E43F29C66FDB}" type="pres">
      <dgm:prSet presAssocID="{933A97E9-5BCC-491D-BB24-2B39AF74BB4D}" presName="parentText" presStyleLbl="node1" presStyleIdx="2" presStyleCnt="5" custScaleX="113556" custScaleY="3069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E83137-3428-434D-8FF5-11C7A2162246}" type="pres">
      <dgm:prSet presAssocID="{933A97E9-5BCC-491D-BB24-2B39AF74BB4D}" presName="negativeSpace" presStyleCnt="0"/>
      <dgm:spPr/>
    </dgm:pt>
    <dgm:pt modelId="{1BEF9758-1418-4750-8255-98ABC5CA7543}" type="pres">
      <dgm:prSet presAssocID="{933A97E9-5BCC-491D-BB24-2B39AF74BB4D}" presName="childText" presStyleLbl="conFgAcc1" presStyleIdx="2" presStyleCnt="5">
        <dgm:presLayoutVars>
          <dgm:bulletEnabled val="1"/>
        </dgm:presLayoutVars>
      </dgm:prSet>
      <dgm:spPr/>
    </dgm:pt>
    <dgm:pt modelId="{17539B61-8AFC-4504-B1B9-FC21E575D645}" type="pres">
      <dgm:prSet presAssocID="{2C6D3692-4359-4C51-B4DE-79FDA606C0F0}" presName="spaceBetweenRectangles" presStyleCnt="0"/>
      <dgm:spPr/>
    </dgm:pt>
    <dgm:pt modelId="{57F99F79-40F0-4BC5-AE9E-86F7B1F396F1}" type="pres">
      <dgm:prSet presAssocID="{5BACC516-F807-448E-8510-1F4A5780689C}" presName="parentLin" presStyleCnt="0"/>
      <dgm:spPr/>
    </dgm:pt>
    <dgm:pt modelId="{35C9059A-346E-4CE6-8505-1F020D7DA8E8}" type="pres">
      <dgm:prSet presAssocID="{5BACC516-F807-448E-8510-1F4A5780689C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0F771C4-1315-4A34-AEF6-7A9F723FA5D8}" type="pres">
      <dgm:prSet presAssocID="{5BACC516-F807-448E-8510-1F4A5780689C}" presName="parentText" presStyleLbl="node1" presStyleIdx="3" presStyleCnt="5" custScaleX="113552" custScaleY="300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1422F-01F4-409B-8B59-6DE205A9404B}" type="pres">
      <dgm:prSet presAssocID="{5BACC516-F807-448E-8510-1F4A5780689C}" presName="negativeSpace" presStyleCnt="0"/>
      <dgm:spPr/>
    </dgm:pt>
    <dgm:pt modelId="{248522D5-AA1D-4746-B19F-789952E5CE4E}" type="pres">
      <dgm:prSet presAssocID="{5BACC516-F807-448E-8510-1F4A5780689C}" presName="childText" presStyleLbl="conFgAcc1" presStyleIdx="3" presStyleCnt="5">
        <dgm:presLayoutVars>
          <dgm:bulletEnabled val="1"/>
        </dgm:presLayoutVars>
      </dgm:prSet>
      <dgm:spPr/>
    </dgm:pt>
    <dgm:pt modelId="{BBC21467-4317-4DEE-932E-EE9B59F8A8C0}" type="pres">
      <dgm:prSet presAssocID="{74D8A67A-708D-4913-BC47-DD09258F4AB6}" presName="spaceBetweenRectangles" presStyleCnt="0"/>
      <dgm:spPr/>
    </dgm:pt>
    <dgm:pt modelId="{CCFA7A2B-B1B6-4021-8A20-7D55FB0299DC}" type="pres">
      <dgm:prSet presAssocID="{DC5CE75C-25E3-420E-AE3F-EF4F36DE281D}" presName="parentLin" presStyleCnt="0"/>
      <dgm:spPr/>
    </dgm:pt>
    <dgm:pt modelId="{8328DD2D-4893-4A05-87D3-19D525555C29}" type="pres">
      <dgm:prSet presAssocID="{DC5CE75C-25E3-420E-AE3F-EF4F36DE281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BAB2AAEC-675C-4880-9B31-39941CD437BE}" type="pres">
      <dgm:prSet presAssocID="{DC5CE75C-25E3-420E-AE3F-EF4F36DE281D}" presName="parentText" presStyleLbl="node1" presStyleIdx="4" presStyleCnt="5" custScaleX="113559" custScaleY="2928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EEDCD-5CDF-4D00-939C-55CE34A1C33B}" type="pres">
      <dgm:prSet presAssocID="{DC5CE75C-25E3-420E-AE3F-EF4F36DE281D}" presName="negativeSpace" presStyleCnt="0"/>
      <dgm:spPr/>
    </dgm:pt>
    <dgm:pt modelId="{9A05A7D0-6929-4CA7-BE57-45D7BC83EE2D}" type="pres">
      <dgm:prSet presAssocID="{DC5CE75C-25E3-420E-AE3F-EF4F36DE281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E75F2D5-3DFB-4FBE-9F09-6DD6D01C4FD8}" srcId="{3484C55B-C7B9-4083-B939-F1DEA5D6C0D2}" destId="{933A97E9-5BCC-491D-BB24-2B39AF74BB4D}" srcOrd="2" destOrd="0" parTransId="{80221E6E-66A0-48E3-812C-58ED059D19CB}" sibTransId="{2C6D3692-4359-4C51-B4DE-79FDA606C0F0}"/>
    <dgm:cxn modelId="{24F8AB58-BB66-4590-9EBD-D0952D5B4753}" type="presOf" srcId="{933A97E9-5BCC-491D-BB24-2B39AF74BB4D}" destId="{22554C0F-1C3C-4E5E-8830-E43F29C66FDB}" srcOrd="1" destOrd="0" presId="urn:microsoft.com/office/officeart/2005/8/layout/list1"/>
    <dgm:cxn modelId="{A476395C-69D4-4321-8C97-B803F0A1EB14}" srcId="{3484C55B-C7B9-4083-B939-F1DEA5D6C0D2}" destId="{5BACC516-F807-448E-8510-1F4A5780689C}" srcOrd="3" destOrd="0" parTransId="{EAF18D0F-E243-4B07-9EEC-E016229B00F5}" sibTransId="{74D8A67A-708D-4913-BC47-DD09258F4AB6}"/>
    <dgm:cxn modelId="{ACA6ACC9-863C-4680-BE9E-FD5033FF5776}" type="presOf" srcId="{DC5CE75C-25E3-420E-AE3F-EF4F36DE281D}" destId="{BAB2AAEC-675C-4880-9B31-39941CD437BE}" srcOrd="1" destOrd="0" presId="urn:microsoft.com/office/officeart/2005/8/layout/list1"/>
    <dgm:cxn modelId="{A2157FE0-8E19-4C5E-8616-6CF3481A1E68}" type="presOf" srcId="{933A97E9-5BCC-491D-BB24-2B39AF74BB4D}" destId="{F68B6E0B-9A70-41B2-9A25-048F1BECEA37}" srcOrd="0" destOrd="0" presId="urn:microsoft.com/office/officeart/2005/8/layout/list1"/>
    <dgm:cxn modelId="{3D9711A3-DCFD-4FE2-85BA-69F3446590A6}" type="presOf" srcId="{D9473A1F-FA79-41DC-B3F5-B5E9076F11E3}" destId="{3D839EBD-DCB0-4A4F-9618-002BCFFC279A}" srcOrd="1" destOrd="0" presId="urn:microsoft.com/office/officeart/2005/8/layout/list1"/>
    <dgm:cxn modelId="{7C10B753-B1EB-4F0F-93A3-4D47DD5D5B09}" type="presOf" srcId="{DC5CE75C-25E3-420E-AE3F-EF4F36DE281D}" destId="{8328DD2D-4893-4A05-87D3-19D525555C29}" srcOrd="0" destOrd="0" presId="urn:microsoft.com/office/officeart/2005/8/layout/list1"/>
    <dgm:cxn modelId="{A931C372-3976-406F-AD57-E5D561C3D686}" type="presOf" srcId="{287BFC5B-F81C-435C-916A-3CAD36D82795}" destId="{3D97CF00-7533-479C-B77B-44F1D6E101F2}" srcOrd="0" destOrd="0" presId="urn:microsoft.com/office/officeart/2005/8/layout/list1"/>
    <dgm:cxn modelId="{0FDB3BA9-74E3-43CE-84F7-A95509303A2D}" srcId="{3484C55B-C7B9-4083-B939-F1DEA5D6C0D2}" destId="{287BFC5B-F81C-435C-916A-3CAD36D82795}" srcOrd="0" destOrd="0" parTransId="{8D3BF187-D771-42E6-82E3-2B159B95F857}" sibTransId="{E08AC1C0-B990-4F97-9BD9-22A71B8B58EE}"/>
    <dgm:cxn modelId="{5AA90264-E4C8-4EAC-84F3-F313DD7D3423}" type="presOf" srcId="{5BACC516-F807-448E-8510-1F4A5780689C}" destId="{35C9059A-346E-4CE6-8505-1F020D7DA8E8}" srcOrd="0" destOrd="0" presId="urn:microsoft.com/office/officeart/2005/8/layout/list1"/>
    <dgm:cxn modelId="{F5F12A08-92E8-4510-A66A-9A6B6DA48F87}" type="presOf" srcId="{5BACC516-F807-448E-8510-1F4A5780689C}" destId="{A0F771C4-1315-4A34-AEF6-7A9F723FA5D8}" srcOrd="1" destOrd="0" presId="urn:microsoft.com/office/officeart/2005/8/layout/list1"/>
    <dgm:cxn modelId="{A1F9C5F8-94E3-4106-A7BA-C1223DC1E42B}" type="presOf" srcId="{D9473A1F-FA79-41DC-B3F5-B5E9076F11E3}" destId="{CC36E6B9-EE79-49DA-983D-744037D1C5A9}" srcOrd="0" destOrd="0" presId="urn:microsoft.com/office/officeart/2005/8/layout/list1"/>
    <dgm:cxn modelId="{59598F77-5A1F-439D-A539-DB3DEC37891A}" srcId="{3484C55B-C7B9-4083-B939-F1DEA5D6C0D2}" destId="{DC5CE75C-25E3-420E-AE3F-EF4F36DE281D}" srcOrd="4" destOrd="0" parTransId="{3F0B9D4F-D9CF-4AF7-99D5-120AFD464B40}" sibTransId="{0E547A16-9747-4B2D-97C5-8F3924289FC6}"/>
    <dgm:cxn modelId="{4678BE82-DF1C-44F3-BD15-D92886F58E00}" type="presOf" srcId="{287BFC5B-F81C-435C-916A-3CAD36D82795}" destId="{BD7C585F-D34A-4AD8-8CC5-D7BB0FCC7448}" srcOrd="1" destOrd="0" presId="urn:microsoft.com/office/officeart/2005/8/layout/list1"/>
    <dgm:cxn modelId="{D114A6F1-AEF3-489E-AEE6-1246823C5327}" type="presOf" srcId="{3484C55B-C7B9-4083-B939-F1DEA5D6C0D2}" destId="{8AA62CF9-F8D0-414C-9C49-47077B00BB33}" srcOrd="0" destOrd="0" presId="urn:microsoft.com/office/officeart/2005/8/layout/list1"/>
    <dgm:cxn modelId="{97CC60E0-3DAC-4FC4-A5DA-CA8A2028CBAC}" srcId="{3484C55B-C7B9-4083-B939-F1DEA5D6C0D2}" destId="{D9473A1F-FA79-41DC-B3F5-B5E9076F11E3}" srcOrd="1" destOrd="0" parTransId="{7FD3065B-FF31-4DB5-9DF6-821A76E7C3DD}" sibTransId="{4FFC8311-A578-43F4-960F-4B4A98567104}"/>
    <dgm:cxn modelId="{6330A5F0-FF23-473A-B9CF-B32A3EE8660F}" type="presParOf" srcId="{8AA62CF9-F8D0-414C-9C49-47077B00BB33}" destId="{9F8436D9-7DE5-4D5B-A149-85BF9DE58316}" srcOrd="0" destOrd="0" presId="urn:microsoft.com/office/officeart/2005/8/layout/list1"/>
    <dgm:cxn modelId="{A28AE8D7-7914-43EE-8791-C12837AA74A9}" type="presParOf" srcId="{9F8436D9-7DE5-4D5B-A149-85BF9DE58316}" destId="{3D97CF00-7533-479C-B77B-44F1D6E101F2}" srcOrd="0" destOrd="0" presId="urn:microsoft.com/office/officeart/2005/8/layout/list1"/>
    <dgm:cxn modelId="{2FCA77A1-2AE9-44D0-8DCC-8FA883DDAA3E}" type="presParOf" srcId="{9F8436D9-7DE5-4D5B-A149-85BF9DE58316}" destId="{BD7C585F-D34A-4AD8-8CC5-D7BB0FCC7448}" srcOrd="1" destOrd="0" presId="urn:microsoft.com/office/officeart/2005/8/layout/list1"/>
    <dgm:cxn modelId="{C0B94379-4124-4991-93B2-2B98C83164B9}" type="presParOf" srcId="{8AA62CF9-F8D0-414C-9C49-47077B00BB33}" destId="{FA6D4C0C-26F2-4B90-ACCD-2B84BCB4BF14}" srcOrd="1" destOrd="0" presId="urn:microsoft.com/office/officeart/2005/8/layout/list1"/>
    <dgm:cxn modelId="{E6065449-B40B-4F58-B52B-CE41CF957B07}" type="presParOf" srcId="{8AA62CF9-F8D0-414C-9C49-47077B00BB33}" destId="{473533C0-FD08-4A8E-B370-029B35A3B37F}" srcOrd="2" destOrd="0" presId="urn:microsoft.com/office/officeart/2005/8/layout/list1"/>
    <dgm:cxn modelId="{8FCBD3FF-1168-4AB5-937B-AAE9FDFDAF91}" type="presParOf" srcId="{8AA62CF9-F8D0-414C-9C49-47077B00BB33}" destId="{A9D21726-00BC-4B37-9560-4BAA28AC5C6E}" srcOrd="3" destOrd="0" presId="urn:microsoft.com/office/officeart/2005/8/layout/list1"/>
    <dgm:cxn modelId="{645FABD9-21DA-4A52-8A9A-DF487DD45096}" type="presParOf" srcId="{8AA62CF9-F8D0-414C-9C49-47077B00BB33}" destId="{75B35299-0ABE-463F-8A56-7BE9E929B34A}" srcOrd="4" destOrd="0" presId="urn:microsoft.com/office/officeart/2005/8/layout/list1"/>
    <dgm:cxn modelId="{65A38412-79E2-49F7-8CAC-6D16B77059D3}" type="presParOf" srcId="{75B35299-0ABE-463F-8A56-7BE9E929B34A}" destId="{CC36E6B9-EE79-49DA-983D-744037D1C5A9}" srcOrd="0" destOrd="0" presId="urn:microsoft.com/office/officeart/2005/8/layout/list1"/>
    <dgm:cxn modelId="{CCCE9CC1-4254-4D54-9B0A-FC5644AAE459}" type="presParOf" srcId="{75B35299-0ABE-463F-8A56-7BE9E929B34A}" destId="{3D839EBD-DCB0-4A4F-9618-002BCFFC279A}" srcOrd="1" destOrd="0" presId="urn:microsoft.com/office/officeart/2005/8/layout/list1"/>
    <dgm:cxn modelId="{39BBE13C-3DBD-4DB4-90F0-7A1DCCBF0A5A}" type="presParOf" srcId="{8AA62CF9-F8D0-414C-9C49-47077B00BB33}" destId="{B4AF1F16-6C1D-4B5D-9411-FCFDD4386955}" srcOrd="5" destOrd="0" presId="urn:microsoft.com/office/officeart/2005/8/layout/list1"/>
    <dgm:cxn modelId="{9F758651-E208-4D83-8C8B-8AF7C0321992}" type="presParOf" srcId="{8AA62CF9-F8D0-414C-9C49-47077B00BB33}" destId="{0A061A33-87FB-4D18-8FE1-CCA369CEE8BF}" srcOrd="6" destOrd="0" presId="urn:microsoft.com/office/officeart/2005/8/layout/list1"/>
    <dgm:cxn modelId="{2AD69A7F-FAA0-489C-BD2E-B349F0204EC8}" type="presParOf" srcId="{8AA62CF9-F8D0-414C-9C49-47077B00BB33}" destId="{898B8231-EF05-49F3-A682-8218E4B5502A}" srcOrd="7" destOrd="0" presId="urn:microsoft.com/office/officeart/2005/8/layout/list1"/>
    <dgm:cxn modelId="{569FD74E-14B1-4B0E-812D-0D99BAB944C6}" type="presParOf" srcId="{8AA62CF9-F8D0-414C-9C49-47077B00BB33}" destId="{B2F625A8-A7F6-4CFA-BDAF-E56644985280}" srcOrd="8" destOrd="0" presId="urn:microsoft.com/office/officeart/2005/8/layout/list1"/>
    <dgm:cxn modelId="{40686290-813F-4DBA-8284-2E04F676B2A4}" type="presParOf" srcId="{B2F625A8-A7F6-4CFA-BDAF-E56644985280}" destId="{F68B6E0B-9A70-41B2-9A25-048F1BECEA37}" srcOrd="0" destOrd="0" presId="urn:microsoft.com/office/officeart/2005/8/layout/list1"/>
    <dgm:cxn modelId="{E038BDF7-F70F-437B-9623-D5B4689AF628}" type="presParOf" srcId="{B2F625A8-A7F6-4CFA-BDAF-E56644985280}" destId="{22554C0F-1C3C-4E5E-8830-E43F29C66FDB}" srcOrd="1" destOrd="0" presId="urn:microsoft.com/office/officeart/2005/8/layout/list1"/>
    <dgm:cxn modelId="{7039AFBC-10CF-488B-B6E9-E49F61C0AA34}" type="presParOf" srcId="{8AA62CF9-F8D0-414C-9C49-47077B00BB33}" destId="{D3E83137-3428-434D-8FF5-11C7A2162246}" srcOrd="9" destOrd="0" presId="urn:microsoft.com/office/officeart/2005/8/layout/list1"/>
    <dgm:cxn modelId="{BCA5C7B8-0112-4C6A-AC5D-FE61E0E08AE0}" type="presParOf" srcId="{8AA62CF9-F8D0-414C-9C49-47077B00BB33}" destId="{1BEF9758-1418-4750-8255-98ABC5CA7543}" srcOrd="10" destOrd="0" presId="urn:microsoft.com/office/officeart/2005/8/layout/list1"/>
    <dgm:cxn modelId="{BAC3DF05-4044-4A7D-9762-58AC39FC5255}" type="presParOf" srcId="{8AA62CF9-F8D0-414C-9C49-47077B00BB33}" destId="{17539B61-8AFC-4504-B1B9-FC21E575D645}" srcOrd="11" destOrd="0" presId="urn:microsoft.com/office/officeart/2005/8/layout/list1"/>
    <dgm:cxn modelId="{4E50E2A3-4370-413D-ACA6-450BFFE04FE7}" type="presParOf" srcId="{8AA62CF9-F8D0-414C-9C49-47077B00BB33}" destId="{57F99F79-40F0-4BC5-AE9E-86F7B1F396F1}" srcOrd="12" destOrd="0" presId="urn:microsoft.com/office/officeart/2005/8/layout/list1"/>
    <dgm:cxn modelId="{EE607273-4280-4661-A0D4-688E52A09B29}" type="presParOf" srcId="{57F99F79-40F0-4BC5-AE9E-86F7B1F396F1}" destId="{35C9059A-346E-4CE6-8505-1F020D7DA8E8}" srcOrd="0" destOrd="0" presId="urn:microsoft.com/office/officeart/2005/8/layout/list1"/>
    <dgm:cxn modelId="{881094D3-5D9A-4743-9256-519C964313AF}" type="presParOf" srcId="{57F99F79-40F0-4BC5-AE9E-86F7B1F396F1}" destId="{A0F771C4-1315-4A34-AEF6-7A9F723FA5D8}" srcOrd="1" destOrd="0" presId="urn:microsoft.com/office/officeart/2005/8/layout/list1"/>
    <dgm:cxn modelId="{0815D90F-2F78-471D-990B-8CF122C9F8A1}" type="presParOf" srcId="{8AA62CF9-F8D0-414C-9C49-47077B00BB33}" destId="{E1E1422F-01F4-409B-8B59-6DE205A9404B}" srcOrd="13" destOrd="0" presId="urn:microsoft.com/office/officeart/2005/8/layout/list1"/>
    <dgm:cxn modelId="{AA66A34B-4CFF-41EF-B740-B89068E6B2D7}" type="presParOf" srcId="{8AA62CF9-F8D0-414C-9C49-47077B00BB33}" destId="{248522D5-AA1D-4746-B19F-789952E5CE4E}" srcOrd="14" destOrd="0" presId="urn:microsoft.com/office/officeart/2005/8/layout/list1"/>
    <dgm:cxn modelId="{AB505A58-096F-48F8-9AB9-7B33FA40B7D5}" type="presParOf" srcId="{8AA62CF9-F8D0-414C-9C49-47077B00BB33}" destId="{BBC21467-4317-4DEE-932E-EE9B59F8A8C0}" srcOrd="15" destOrd="0" presId="urn:microsoft.com/office/officeart/2005/8/layout/list1"/>
    <dgm:cxn modelId="{92F0D947-4BBC-4A19-8F2D-51659FF5AFCB}" type="presParOf" srcId="{8AA62CF9-F8D0-414C-9C49-47077B00BB33}" destId="{CCFA7A2B-B1B6-4021-8A20-7D55FB0299DC}" srcOrd="16" destOrd="0" presId="urn:microsoft.com/office/officeart/2005/8/layout/list1"/>
    <dgm:cxn modelId="{75715C2C-2793-40EE-914F-3BE6CA4A8482}" type="presParOf" srcId="{CCFA7A2B-B1B6-4021-8A20-7D55FB0299DC}" destId="{8328DD2D-4893-4A05-87D3-19D525555C29}" srcOrd="0" destOrd="0" presId="urn:microsoft.com/office/officeart/2005/8/layout/list1"/>
    <dgm:cxn modelId="{D3CB9A5A-9E0A-4D5C-9FD6-45808B4125C3}" type="presParOf" srcId="{CCFA7A2B-B1B6-4021-8A20-7D55FB0299DC}" destId="{BAB2AAEC-675C-4880-9B31-39941CD437BE}" srcOrd="1" destOrd="0" presId="urn:microsoft.com/office/officeart/2005/8/layout/list1"/>
    <dgm:cxn modelId="{5DCAF95C-A491-4E6E-9A16-611FA450A105}" type="presParOf" srcId="{8AA62CF9-F8D0-414C-9C49-47077B00BB33}" destId="{A08EEDCD-5CDF-4D00-939C-55CE34A1C33B}" srcOrd="17" destOrd="0" presId="urn:microsoft.com/office/officeart/2005/8/layout/list1"/>
    <dgm:cxn modelId="{28B6758A-2707-4621-987F-5440E359DDC5}" type="presParOf" srcId="{8AA62CF9-F8D0-414C-9C49-47077B00BB33}" destId="{9A05A7D0-6929-4CA7-BE57-45D7BC83EE2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5AE8A5-7850-4EC3-8656-97B97BF56AD3}" type="doc">
      <dgm:prSet loTypeId="urn:microsoft.com/office/officeart/2005/8/layout/vProcess5" loCatId="process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A233327A-B5B3-454D-BA46-5E1F3E0BD3A9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</a:rPr>
            <a:t>Анкетирование</a:t>
          </a:r>
          <a:endParaRPr lang="ru-RU" sz="2200" dirty="0"/>
        </a:p>
      </dgm:t>
    </dgm:pt>
    <dgm:pt modelId="{FCE599B0-4FC7-4DE1-B3DD-B8D47A6E0FEA}" type="parTrans" cxnId="{A5624E0B-4C6E-4FE2-9D5B-B2A71281641C}">
      <dgm:prSet/>
      <dgm:spPr/>
      <dgm:t>
        <a:bodyPr/>
        <a:lstStyle/>
        <a:p>
          <a:endParaRPr lang="ru-RU"/>
        </a:p>
      </dgm:t>
    </dgm:pt>
    <dgm:pt modelId="{AF21C6A1-03BE-436F-AA8B-C77D1641234D}" type="sibTrans" cxnId="{A5624E0B-4C6E-4FE2-9D5B-B2A71281641C}">
      <dgm:prSet/>
      <dgm:spPr/>
      <dgm:t>
        <a:bodyPr/>
        <a:lstStyle/>
        <a:p>
          <a:endParaRPr lang="ru-RU"/>
        </a:p>
      </dgm:t>
    </dgm:pt>
    <dgm:pt modelId="{0E9E02C3-F339-442B-8F47-BFFFE99F0244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</a:rPr>
            <a:t>Семинары-практикумы</a:t>
          </a:r>
          <a:endParaRPr lang="ru-RU" sz="2200" dirty="0"/>
        </a:p>
      </dgm:t>
    </dgm:pt>
    <dgm:pt modelId="{B918DF55-7D9D-439A-88A2-E8BFF2567E85}" type="parTrans" cxnId="{92EFEE1F-B11D-430E-9918-462694BAAC53}">
      <dgm:prSet/>
      <dgm:spPr/>
      <dgm:t>
        <a:bodyPr/>
        <a:lstStyle/>
        <a:p>
          <a:endParaRPr lang="ru-RU"/>
        </a:p>
      </dgm:t>
    </dgm:pt>
    <dgm:pt modelId="{9CEDA61E-7898-4687-84A5-18EAE67202BD}" type="sibTrans" cxnId="{92EFEE1F-B11D-430E-9918-462694BAAC53}">
      <dgm:prSet/>
      <dgm:spPr/>
      <dgm:t>
        <a:bodyPr/>
        <a:lstStyle/>
        <a:p>
          <a:endParaRPr lang="ru-RU"/>
        </a:p>
      </dgm:t>
    </dgm:pt>
    <dgm:pt modelId="{23AD9670-23A9-4C1A-8A89-A0E9F9B8E130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</a:rPr>
            <a:t>Консультации</a:t>
          </a:r>
          <a:endParaRPr lang="ru-RU" sz="2200" dirty="0"/>
        </a:p>
      </dgm:t>
    </dgm:pt>
    <dgm:pt modelId="{8EBF33A6-65B2-41AF-9812-7A89F85A5CC7}" type="parTrans" cxnId="{E5312A65-26BB-439A-96EA-C2437EA48577}">
      <dgm:prSet/>
      <dgm:spPr/>
      <dgm:t>
        <a:bodyPr/>
        <a:lstStyle/>
        <a:p>
          <a:endParaRPr lang="ru-RU"/>
        </a:p>
      </dgm:t>
    </dgm:pt>
    <dgm:pt modelId="{0B51CC90-3A84-4155-B234-1EE5F8FBFBBA}" type="sibTrans" cxnId="{E5312A65-26BB-439A-96EA-C2437EA48577}">
      <dgm:prSet/>
      <dgm:spPr/>
      <dgm:t>
        <a:bodyPr/>
        <a:lstStyle/>
        <a:p>
          <a:endParaRPr lang="ru-RU"/>
        </a:p>
      </dgm:t>
    </dgm:pt>
    <dgm:pt modelId="{CC58EF5E-2C93-4F44-91BA-8CEAC33F8843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</a:rPr>
            <a:t>Родительские</a:t>
          </a:r>
          <a:r>
            <a:rPr lang="ru-RU" sz="3000" dirty="0" smtClean="0">
              <a:latin typeface="Times New Roman" pitchFamily="18" charset="0"/>
            </a:rPr>
            <a:t> </a:t>
          </a:r>
          <a:r>
            <a:rPr lang="ru-RU" sz="2200" dirty="0" smtClean="0">
              <a:latin typeface="Times New Roman" pitchFamily="18" charset="0"/>
            </a:rPr>
            <a:t>собрания</a:t>
          </a:r>
          <a:endParaRPr lang="ru-RU" sz="2200" dirty="0"/>
        </a:p>
      </dgm:t>
    </dgm:pt>
    <dgm:pt modelId="{5B1184C1-FF23-48F5-9A5F-4A7903D61A2E}" type="parTrans" cxnId="{C5DDA2B8-87F9-46A3-8979-83FB30FBD45E}">
      <dgm:prSet/>
      <dgm:spPr/>
      <dgm:t>
        <a:bodyPr/>
        <a:lstStyle/>
        <a:p>
          <a:endParaRPr lang="ru-RU"/>
        </a:p>
      </dgm:t>
    </dgm:pt>
    <dgm:pt modelId="{521A451F-0A1B-4135-8368-29A541ECF965}" type="sibTrans" cxnId="{C5DDA2B8-87F9-46A3-8979-83FB30FBD45E}">
      <dgm:prSet/>
      <dgm:spPr/>
      <dgm:t>
        <a:bodyPr/>
        <a:lstStyle/>
        <a:p>
          <a:endParaRPr lang="ru-RU"/>
        </a:p>
      </dgm:t>
    </dgm:pt>
    <dgm:pt modelId="{D8614BEE-BCAA-4253-B50F-41DF8CB17973}" type="pres">
      <dgm:prSet presAssocID="{695AE8A5-7850-4EC3-8656-97B97BF56AD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C1051B-817E-472F-94DB-C67E364F6AFD}" type="pres">
      <dgm:prSet presAssocID="{695AE8A5-7850-4EC3-8656-97B97BF56AD3}" presName="dummyMaxCanvas" presStyleCnt="0">
        <dgm:presLayoutVars/>
      </dgm:prSet>
      <dgm:spPr/>
    </dgm:pt>
    <dgm:pt modelId="{3592A342-E60D-4ED0-9493-D0297B6FF9A1}" type="pres">
      <dgm:prSet presAssocID="{695AE8A5-7850-4EC3-8656-97B97BF56AD3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E10B6-9A1A-4F73-B7EE-113B7B017989}" type="pres">
      <dgm:prSet presAssocID="{695AE8A5-7850-4EC3-8656-97B97BF56AD3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01028-9863-44A4-A023-F24240F87946}" type="pres">
      <dgm:prSet presAssocID="{695AE8A5-7850-4EC3-8656-97B97BF56AD3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8BD4F-9AB2-46CB-9196-5A5B3951B020}" type="pres">
      <dgm:prSet presAssocID="{695AE8A5-7850-4EC3-8656-97B97BF56AD3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07478-2E21-4CAD-B12C-B41A8C866CB8}" type="pres">
      <dgm:prSet presAssocID="{695AE8A5-7850-4EC3-8656-97B97BF56AD3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B9C1C4-2819-40B2-B69C-C02C71B21D9B}" type="pres">
      <dgm:prSet presAssocID="{695AE8A5-7850-4EC3-8656-97B97BF56AD3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BC106E-2361-4A44-A7E4-0428A630D1EE}" type="pres">
      <dgm:prSet presAssocID="{695AE8A5-7850-4EC3-8656-97B97BF56AD3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89E9C-9A44-4DE6-B7FA-36DEBAA16D74}" type="pres">
      <dgm:prSet presAssocID="{695AE8A5-7850-4EC3-8656-97B97BF56AD3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FC677-74C5-418E-B4B0-00B28AC2EBD5}" type="pres">
      <dgm:prSet presAssocID="{695AE8A5-7850-4EC3-8656-97B97BF56AD3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CFA9A-255A-4A8B-AF6F-ED23BFB4C9F9}" type="pres">
      <dgm:prSet presAssocID="{695AE8A5-7850-4EC3-8656-97B97BF56AD3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D2373F-EAEA-4732-A327-39D78A2F6EDE}" type="pres">
      <dgm:prSet presAssocID="{695AE8A5-7850-4EC3-8656-97B97BF56AD3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51FE92-5218-497B-8ECF-70D08CB00CD0}" type="presOf" srcId="{AF21C6A1-03BE-436F-AA8B-C77D1641234D}" destId="{A1C07478-2E21-4CAD-B12C-B41A8C866CB8}" srcOrd="0" destOrd="0" presId="urn:microsoft.com/office/officeart/2005/8/layout/vProcess5"/>
    <dgm:cxn modelId="{6E107C29-59EE-4FAF-B6AB-1AF2E4CB0B92}" type="presOf" srcId="{0E9E02C3-F339-442B-8F47-BFFFE99F0244}" destId="{DB6FC677-74C5-418E-B4B0-00B28AC2EBD5}" srcOrd="1" destOrd="0" presId="urn:microsoft.com/office/officeart/2005/8/layout/vProcess5"/>
    <dgm:cxn modelId="{BCD8975E-6530-4AEB-96C6-58F52694E178}" type="presOf" srcId="{0E9E02C3-F339-442B-8F47-BFFFE99F0244}" destId="{DCDE10B6-9A1A-4F73-B7EE-113B7B017989}" srcOrd="0" destOrd="0" presId="urn:microsoft.com/office/officeart/2005/8/layout/vProcess5"/>
    <dgm:cxn modelId="{A7BB5FA1-3457-4EFD-A375-D725D3C80B6C}" type="presOf" srcId="{23AD9670-23A9-4C1A-8A89-A0E9F9B8E130}" destId="{53701028-9863-44A4-A023-F24240F87946}" srcOrd="0" destOrd="0" presId="urn:microsoft.com/office/officeart/2005/8/layout/vProcess5"/>
    <dgm:cxn modelId="{363C37C0-9AA3-4D5A-8804-6A5B32535282}" type="presOf" srcId="{0B51CC90-3A84-4155-B234-1EE5F8FBFBBA}" destId="{6BBC106E-2361-4A44-A7E4-0428A630D1EE}" srcOrd="0" destOrd="0" presId="urn:microsoft.com/office/officeart/2005/8/layout/vProcess5"/>
    <dgm:cxn modelId="{ADD6AABE-9F36-4AB5-9E9F-D0EDA875BE6E}" type="presOf" srcId="{CC58EF5E-2C93-4F44-91BA-8CEAC33F8843}" destId="{A0D2373F-EAEA-4732-A327-39D78A2F6EDE}" srcOrd="1" destOrd="0" presId="urn:microsoft.com/office/officeart/2005/8/layout/vProcess5"/>
    <dgm:cxn modelId="{E5312A65-26BB-439A-96EA-C2437EA48577}" srcId="{695AE8A5-7850-4EC3-8656-97B97BF56AD3}" destId="{23AD9670-23A9-4C1A-8A89-A0E9F9B8E130}" srcOrd="2" destOrd="0" parTransId="{8EBF33A6-65B2-41AF-9812-7A89F85A5CC7}" sibTransId="{0B51CC90-3A84-4155-B234-1EE5F8FBFBBA}"/>
    <dgm:cxn modelId="{A5624E0B-4C6E-4FE2-9D5B-B2A71281641C}" srcId="{695AE8A5-7850-4EC3-8656-97B97BF56AD3}" destId="{A233327A-B5B3-454D-BA46-5E1F3E0BD3A9}" srcOrd="0" destOrd="0" parTransId="{FCE599B0-4FC7-4DE1-B3DD-B8D47A6E0FEA}" sibTransId="{AF21C6A1-03BE-436F-AA8B-C77D1641234D}"/>
    <dgm:cxn modelId="{92EFEE1F-B11D-430E-9918-462694BAAC53}" srcId="{695AE8A5-7850-4EC3-8656-97B97BF56AD3}" destId="{0E9E02C3-F339-442B-8F47-BFFFE99F0244}" srcOrd="1" destOrd="0" parTransId="{B918DF55-7D9D-439A-88A2-E8BFF2567E85}" sibTransId="{9CEDA61E-7898-4687-84A5-18EAE67202BD}"/>
    <dgm:cxn modelId="{E3D0F80E-4A17-4206-A952-1FA75FE0972A}" type="presOf" srcId="{A233327A-B5B3-454D-BA46-5E1F3E0BD3A9}" destId="{FAF89E9C-9A44-4DE6-B7FA-36DEBAA16D74}" srcOrd="1" destOrd="0" presId="urn:microsoft.com/office/officeart/2005/8/layout/vProcess5"/>
    <dgm:cxn modelId="{0269D9F6-2856-4527-B33C-07B58D9CE273}" type="presOf" srcId="{CC58EF5E-2C93-4F44-91BA-8CEAC33F8843}" destId="{B078BD4F-9AB2-46CB-9196-5A5B3951B020}" srcOrd="0" destOrd="0" presId="urn:microsoft.com/office/officeart/2005/8/layout/vProcess5"/>
    <dgm:cxn modelId="{C23B8801-78A1-4319-BB38-BF084EBD07B1}" type="presOf" srcId="{23AD9670-23A9-4C1A-8A89-A0E9F9B8E130}" destId="{F70CFA9A-255A-4A8B-AF6F-ED23BFB4C9F9}" srcOrd="1" destOrd="0" presId="urn:microsoft.com/office/officeart/2005/8/layout/vProcess5"/>
    <dgm:cxn modelId="{BAA7EC12-3FDB-4B84-B5CC-FA920D9D81FF}" type="presOf" srcId="{9CEDA61E-7898-4687-84A5-18EAE67202BD}" destId="{38B9C1C4-2819-40B2-B69C-C02C71B21D9B}" srcOrd="0" destOrd="0" presId="urn:microsoft.com/office/officeart/2005/8/layout/vProcess5"/>
    <dgm:cxn modelId="{C5DDA2B8-87F9-46A3-8979-83FB30FBD45E}" srcId="{695AE8A5-7850-4EC3-8656-97B97BF56AD3}" destId="{CC58EF5E-2C93-4F44-91BA-8CEAC33F8843}" srcOrd="3" destOrd="0" parTransId="{5B1184C1-FF23-48F5-9A5F-4A7903D61A2E}" sibTransId="{521A451F-0A1B-4135-8368-29A541ECF965}"/>
    <dgm:cxn modelId="{F02E4C92-D0BB-4956-81A5-A0D93954C977}" type="presOf" srcId="{695AE8A5-7850-4EC3-8656-97B97BF56AD3}" destId="{D8614BEE-BCAA-4253-B50F-41DF8CB17973}" srcOrd="0" destOrd="0" presId="urn:microsoft.com/office/officeart/2005/8/layout/vProcess5"/>
    <dgm:cxn modelId="{8BD78FDF-3C54-4AAF-8712-3F51508922E6}" type="presOf" srcId="{A233327A-B5B3-454D-BA46-5E1F3E0BD3A9}" destId="{3592A342-E60D-4ED0-9493-D0297B6FF9A1}" srcOrd="0" destOrd="0" presId="urn:microsoft.com/office/officeart/2005/8/layout/vProcess5"/>
    <dgm:cxn modelId="{1330DD3F-2979-484D-9EC5-C1CE39710BFB}" type="presParOf" srcId="{D8614BEE-BCAA-4253-B50F-41DF8CB17973}" destId="{86C1051B-817E-472F-94DB-C67E364F6AFD}" srcOrd="0" destOrd="0" presId="urn:microsoft.com/office/officeart/2005/8/layout/vProcess5"/>
    <dgm:cxn modelId="{FB7CB13C-FF2B-4978-8464-8AAB01FDB9FD}" type="presParOf" srcId="{D8614BEE-BCAA-4253-B50F-41DF8CB17973}" destId="{3592A342-E60D-4ED0-9493-D0297B6FF9A1}" srcOrd="1" destOrd="0" presId="urn:microsoft.com/office/officeart/2005/8/layout/vProcess5"/>
    <dgm:cxn modelId="{E50C0404-70F4-4058-966C-689901C1D551}" type="presParOf" srcId="{D8614BEE-BCAA-4253-B50F-41DF8CB17973}" destId="{DCDE10B6-9A1A-4F73-B7EE-113B7B017989}" srcOrd="2" destOrd="0" presId="urn:microsoft.com/office/officeart/2005/8/layout/vProcess5"/>
    <dgm:cxn modelId="{11149417-99BF-41E8-BBAE-FAA38A40A560}" type="presParOf" srcId="{D8614BEE-BCAA-4253-B50F-41DF8CB17973}" destId="{53701028-9863-44A4-A023-F24240F87946}" srcOrd="3" destOrd="0" presId="urn:microsoft.com/office/officeart/2005/8/layout/vProcess5"/>
    <dgm:cxn modelId="{5B350D48-D2E6-4A46-B11A-41BF3284266E}" type="presParOf" srcId="{D8614BEE-BCAA-4253-B50F-41DF8CB17973}" destId="{B078BD4F-9AB2-46CB-9196-5A5B3951B020}" srcOrd="4" destOrd="0" presId="urn:microsoft.com/office/officeart/2005/8/layout/vProcess5"/>
    <dgm:cxn modelId="{1212F16E-9D6A-482A-88A4-F64497C8FDA6}" type="presParOf" srcId="{D8614BEE-BCAA-4253-B50F-41DF8CB17973}" destId="{A1C07478-2E21-4CAD-B12C-B41A8C866CB8}" srcOrd="5" destOrd="0" presId="urn:microsoft.com/office/officeart/2005/8/layout/vProcess5"/>
    <dgm:cxn modelId="{0A2727CB-3351-4380-B2B7-7EF0A7C37E9C}" type="presParOf" srcId="{D8614BEE-BCAA-4253-B50F-41DF8CB17973}" destId="{38B9C1C4-2819-40B2-B69C-C02C71B21D9B}" srcOrd="6" destOrd="0" presId="urn:microsoft.com/office/officeart/2005/8/layout/vProcess5"/>
    <dgm:cxn modelId="{C8B0ACDA-03A8-466A-B9A9-2A14D43562E5}" type="presParOf" srcId="{D8614BEE-BCAA-4253-B50F-41DF8CB17973}" destId="{6BBC106E-2361-4A44-A7E4-0428A630D1EE}" srcOrd="7" destOrd="0" presId="urn:microsoft.com/office/officeart/2005/8/layout/vProcess5"/>
    <dgm:cxn modelId="{4870625D-2DF1-4EB6-8F9B-DE12B58DEAC4}" type="presParOf" srcId="{D8614BEE-BCAA-4253-B50F-41DF8CB17973}" destId="{FAF89E9C-9A44-4DE6-B7FA-36DEBAA16D74}" srcOrd="8" destOrd="0" presId="urn:microsoft.com/office/officeart/2005/8/layout/vProcess5"/>
    <dgm:cxn modelId="{2804F3FF-1B36-4F72-800D-ADE757C5DA9C}" type="presParOf" srcId="{D8614BEE-BCAA-4253-B50F-41DF8CB17973}" destId="{DB6FC677-74C5-418E-B4B0-00B28AC2EBD5}" srcOrd="9" destOrd="0" presId="urn:microsoft.com/office/officeart/2005/8/layout/vProcess5"/>
    <dgm:cxn modelId="{E5559263-D30F-47FE-B525-60001DB5461A}" type="presParOf" srcId="{D8614BEE-BCAA-4253-B50F-41DF8CB17973}" destId="{F70CFA9A-255A-4A8B-AF6F-ED23BFB4C9F9}" srcOrd="10" destOrd="0" presId="urn:microsoft.com/office/officeart/2005/8/layout/vProcess5"/>
    <dgm:cxn modelId="{0769D2F7-0883-428F-8D27-F5C165F489EE}" type="presParOf" srcId="{D8614BEE-BCAA-4253-B50F-41DF8CB17973}" destId="{A0D2373F-EAEA-4732-A327-39D78A2F6ED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76FA02-2A2F-446C-8182-C2C6D2016FC5}" type="doc">
      <dgm:prSet loTypeId="urn:microsoft.com/office/officeart/2005/8/layout/chevron2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D146C1EA-9B12-41CA-9F5F-91071AB1F235}">
      <dgm:prSet phldrT="[Текст]" phldr="1"/>
      <dgm:spPr/>
      <dgm:t>
        <a:bodyPr/>
        <a:lstStyle/>
        <a:p>
          <a:endParaRPr lang="ru-RU" dirty="0"/>
        </a:p>
      </dgm:t>
    </dgm:pt>
    <dgm:pt modelId="{37BC69CD-2687-4123-894C-C1D7D322F563}" type="parTrans" cxnId="{2D740BF6-F92D-4AB9-A0F8-C9E0FE617FE7}">
      <dgm:prSet/>
      <dgm:spPr/>
      <dgm:t>
        <a:bodyPr/>
        <a:lstStyle/>
        <a:p>
          <a:endParaRPr lang="ru-RU"/>
        </a:p>
      </dgm:t>
    </dgm:pt>
    <dgm:pt modelId="{1898E783-293C-4C26-BABF-F5F571D9D3DB}" type="sibTrans" cxnId="{2D740BF6-F92D-4AB9-A0F8-C9E0FE617FE7}">
      <dgm:prSet/>
      <dgm:spPr/>
      <dgm:t>
        <a:bodyPr/>
        <a:lstStyle/>
        <a:p>
          <a:endParaRPr lang="ru-RU"/>
        </a:p>
      </dgm:t>
    </dgm:pt>
    <dgm:pt modelId="{CFBBEB56-35FE-4BC0-BEF5-F5F6C7606603}">
      <dgm:prSet phldrT="[Текст]" custT="1"/>
      <dgm:spPr/>
      <dgm:t>
        <a:bodyPr/>
        <a:lstStyle/>
        <a:p>
          <a:r>
            <a:rPr lang="ru-RU" sz="2200" baseline="0" dirty="0" smtClean="0">
              <a:latin typeface="Times New Roman" pitchFamily="18" charset="0"/>
              <a:cs typeface="Times New Roman" pitchFamily="18" charset="0"/>
            </a:rPr>
            <a:t>папка результатов</a:t>
          </a:r>
          <a:endParaRPr lang="ru-RU" sz="2200" baseline="0" dirty="0">
            <a:latin typeface="Times New Roman" pitchFamily="18" charset="0"/>
            <a:cs typeface="Times New Roman" pitchFamily="18" charset="0"/>
          </a:endParaRPr>
        </a:p>
      </dgm:t>
    </dgm:pt>
    <dgm:pt modelId="{E5CF031B-4226-4614-95BD-D25903687D5C}" type="parTrans" cxnId="{30C4CA27-0A4F-4ACA-AD7D-BC5CC53CBC1D}">
      <dgm:prSet/>
      <dgm:spPr/>
      <dgm:t>
        <a:bodyPr/>
        <a:lstStyle/>
        <a:p>
          <a:endParaRPr lang="ru-RU"/>
        </a:p>
      </dgm:t>
    </dgm:pt>
    <dgm:pt modelId="{9F4D67FA-49EE-4B7D-9D43-24E457DE721E}" type="sibTrans" cxnId="{30C4CA27-0A4F-4ACA-AD7D-BC5CC53CBC1D}">
      <dgm:prSet/>
      <dgm:spPr/>
      <dgm:t>
        <a:bodyPr/>
        <a:lstStyle/>
        <a:p>
          <a:endParaRPr lang="ru-RU"/>
        </a:p>
      </dgm:t>
    </dgm:pt>
    <dgm:pt modelId="{83BCA033-57A8-49D3-8E66-147170A569D2}">
      <dgm:prSet phldrT="[Текст]" custT="1"/>
      <dgm:spPr/>
      <dgm:t>
        <a:bodyPr/>
        <a:lstStyle/>
        <a:p>
          <a:r>
            <a:rPr lang="ru-RU" sz="2200" baseline="0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200" baseline="0" dirty="0">
            <a:latin typeface="Times New Roman" pitchFamily="18" charset="0"/>
            <a:cs typeface="Times New Roman" pitchFamily="18" charset="0"/>
          </a:endParaRPr>
        </a:p>
      </dgm:t>
    </dgm:pt>
    <dgm:pt modelId="{31F16A40-0A6B-4448-B260-1B5A60A2644E}" type="parTrans" cxnId="{7089F115-2761-4AE4-B9F1-E15BF85DFD71}">
      <dgm:prSet/>
      <dgm:spPr/>
      <dgm:t>
        <a:bodyPr/>
        <a:lstStyle/>
        <a:p>
          <a:endParaRPr lang="ru-RU"/>
        </a:p>
      </dgm:t>
    </dgm:pt>
    <dgm:pt modelId="{22E51028-891A-47A1-A9C2-8166B9BBAA2E}" type="sibTrans" cxnId="{7089F115-2761-4AE4-B9F1-E15BF85DFD71}">
      <dgm:prSet/>
      <dgm:spPr/>
      <dgm:t>
        <a:bodyPr/>
        <a:lstStyle/>
        <a:p>
          <a:endParaRPr lang="ru-RU"/>
        </a:p>
      </dgm:t>
    </dgm:pt>
    <dgm:pt modelId="{D640BAC8-7023-49DD-8FFB-82FC3521D442}">
      <dgm:prSet phldrT="[Текст]" phldr="1"/>
      <dgm:spPr/>
      <dgm:t>
        <a:bodyPr/>
        <a:lstStyle/>
        <a:p>
          <a:endParaRPr lang="ru-RU" dirty="0"/>
        </a:p>
      </dgm:t>
    </dgm:pt>
    <dgm:pt modelId="{374B06B8-1ECB-48AE-A49F-2E318BFF8EC7}" type="parTrans" cxnId="{389A64CC-11EE-4B06-93F3-9298A11F8799}">
      <dgm:prSet/>
      <dgm:spPr/>
      <dgm:t>
        <a:bodyPr/>
        <a:lstStyle/>
        <a:p>
          <a:endParaRPr lang="ru-RU"/>
        </a:p>
      </dgm:t>
    </dgm:pt>
    <dgm:pt modelId="{DF431A27-7869-4814-B67A-814258CC227E}" type="sibTrans" cxnId="{389A64CC-11EE-4B06-93F3-9298A11F8799}">
      <dgm:prSet/>
      <dgm:spPr/>
      <dgm:t>
        <a:bodyPr/>
        <a:lstStyle/>
        <a:p>
          <a:endParaRPr lang="ru-RU"/>
        </a:p>
      </dgm:t>
    </dgm:pt>
    <dgm:pt modelId="{E775AF43-DF0B-4743-B5E5-7CF69D83D662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консультации  по телефону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85BE0E42-22C5-449F-97C3-C412BAEBA241}" type="parTrans" cxnId="{ED65117B-733A-499F-8B45-5D86E424E877}">
      <dgm:prSet/>
      <dgm:spPr/>
      <dgm:t>
        <a:bodyPr/>
        <a:lstStyle/>
        <a:p>
          <a:endParaRPr lang="ru-RU"/>
        </a:p>
      </dgm:t>
    </dgm:pt>
    <dgm:pt modelId="{0D026733-AE5F-4FC5-9343-4B9A99F0B889}" type="sibTrans" cxnId="{ED65117B-733A-499F-8B45-5D86E424E877}">
      <dgm:prSet/>
      <dgm:spPr/>
      <dgm:t>
        <a:bodyPr/>
        <a:lstStyle/>
        <a:p>
          <a:endParaRPr lang="ru-RU"/>
        </a:p>
      </dgm:t>
    </dgm:pt>
    <dgm:pt modelId="{FF5DEF1C-AA9E-4380-86BA-F4ED5D025A86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рекомендации познавательной литературы и различных пособий для занятий дома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8A2C75A3-D56C-4569-9D41-5BF4E51D25E5}" type="parTrans" cxnId="{5DE61887-4048-48C4-97BE-ACA65F3DC751}">
      <dgm:prSet/>
      <dgm:spPr/>
      <dgm:t>
        <a:bodyPr/>
        <a:lstStyle/>
        <a:p>
          <a:endParaRPr lang="ru-RU"/>
        </a:p>
      </dgm:t>
    </dgm:pt>
    <dgm:pt modelId="{EDF30193-E14C-4B77-9700-EF1E0CB571CF}" type="sibTrans" cxnId="{5DE61887-4048-48C4-97BE-ACA65F3DC751}">
      <dgm:prSet/>
      <dgm:spPr/>
      <dgm:t>
        <a:bodyPr/>
        <a:lstStyle/>
        <a:p>
          <a:endParaRPr lang="ru-RU"/>
        </a:p>
      </dgm:t>
    </dgm:pt>
    <dgm:pt modelId="{392529EF-BDBE-47D0-9CB5-43010284A998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информация через </a:t>
          </a:r>
          <a:r>
            <a:rPr lang="en-US" sz="2200" dirty="0" err="1" smtClean="0">
              <a:latin typeface="Times New Roman" pitchFamily="18" charset="0"/>
              <a:cs typeface="Times New Roman" pitchFamily="18" charset="0"/>
            </a:rPr>
            <a:t>WhatsApp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D854D23A-596D-478F-B1BE-520F8BF8A152}" type="parTrans" cxnId="{1CA44337-3C2E-4405-B2AA-D498A239543A}">
      <dgm:prSet/>
      <dgm:spPr/>
      <dgm:t>
        <a:bodyPr/>
        <a:lstStyle/>
        <a:p>
          <a:endParaRPr lang="ru-RU"/>
        </a:p>
      </dgm:t>
    </dgm:pt>
    <dgm:pt modelId="{7FC56555-98E9-43CF-B860-49966E3FEEF9}" type="sibTrans" cxnId="{1CA44337-3C2E-4405-B2AA-D498A239543A}">
      <dgm:prSet/>
      <dgm:spPr/>
      <dgm:t>
        <a:bodyPr/>
        <a:lstStyle/>
        <a:p>
          <a:endParaRPr lang="ru-RU"/>
        </a:p>
      </dgm:t>
    </dgm:pt>
    <dgm:pt modelId="{DBFAFE29-AE5E-48C9-BB81-A70D76909331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видео- и аудиоматериалы, компьютерные программы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B12BC711-67F9-48FD-BE76-F5F613700778}" type="parTrans" cxnId="{A5F81A79-0252-41BD-875D-F51DD7B54481}">
      <dgm:prSet/>
      <dgm:spPr/>
      <dgm:t>
        <a:bodyPr/>
        <a:lstStyle/>
        <a:p>
          <a:endParaRPr lang="ru-RU"/>
        </a:p>
      </dgm:t>
    </dgm:pt>
    <dgm:pt modelId="{1AC4977A-0C46-41CF-97DF-355267376038}" type="sibTrans" cxnId="{A5F81A79-0252-41BD-875D-F51DD7B54481}">
      <dgm:prSet/>
      <dgm:spPr/>
      <dgm:t>
        <a:bodyPr/>
        <a:lstStyle/>
        <a:p>
          <a:endParaRPr lang="ru-RU"/>
        </a:p>
      </dgm:t>
    </dgm:pt>
    <dgm:pt modelId="{F41C7530-4D76-41CD-973A-F772397262C2}" type="pres">
      <dgm:prSet presAssocID="{1976FA02-2A2F-446C-8182-C2C6D2016F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64D910-3AD6-46A7-9E58-0A664F7037D5}" type="pres">
      <dgm:prSet presAssocID="{D146C1EA-9B12-41CA-9F5F-91071AB1F235}" presName="composite" presStyleCnt="0"/>
      <dgm:spPr/>
    </dgm:pt>
    <dgm:pt modelId="{FE4F2393-7CEE-4FC1-B77F-D6C9095676E8}" type="pres">
      <dgm:prSet presAssocID="{D146C1EA-9B12-41CA-9F5F-91071AB1F235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3A23-0EC0-4AC2-A9E1-F15E5ED9048D}" type="pres">
      <dgm:prSet presAssocID="{D146C1EA-9B12-41CA-9F5F-91071AB1F235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7486A-1DFE-499C-93B9-412EEFC78FA3}" type="pres">
      <dgm:prSet presAssocID="{1898E783-293C-4C26-BABF-F5F571D9D3DB}" presName="sp" presStyleCnt="0"/>
      <dgm:spPr/>
    </dgm:pt>
    <dgm:pt modelId="{F822C218-E7D2-4328-AA7F-83B7245177FD}" type="pres">
      <dgm:prSet presAssocID="{D640BAC8-7023-49DD-8FFB-82FC3521D442}" presName="composite" presStyleCnt="0"/>
      <dgm:spPr/>
    </dgm:pt>
    <dgm:pt modelId="{9E18C23E-B342-4608-8164-7DE61CC73953}" type="pres">
      <dgm:prSet presAssocID="{D640BAC8-7023-49DD-8FFB-82FC3521D442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B659B-6195-4074-92CA-A2BA459A0F2A}" type="pres">
      <dgm:prSet presAssocID="{D640BAC8-7023-49DD-8FFB-82FC3521D442}" presName="descendantText" presStyleLbl="alignAcc1" presStyleIdx="1" presStyleCnt="2" custScaleX="98201" custScaleY="199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C4CA27-0A4F-4ACA-AD7D-BC5CC53CBC1D}" srcId="{D146C1EA-9B12-41CA-9F5F-91071AB1F235}" destId="{CFBBEB56-35FE-4BC0-BEF5-F5F6C7606603}" srcOrd="0" destOrd="0" parTransId="{E5CF031B-4226-4614-95BD-D25903687D5C}" sibTransId="{9F4D67FA-49EE-4B7D-9D43-24E457DE721E}"/>
    <dgm:cxn modelId="{5DE61887-4048-48C4-97BE-ACA65F3DC751}" srcId="{D640BAC8-7023-49DD-8FFB-82FC3521D442}" destId="{FF5DEF1C-AA9E-4380-86BA-F4ED5D025A86}" srcOrd="1" destOrd="0" parTransId="{8A2C75A3-D56C-4569-9D41-5BF4E51D25E5}" sibTransId="{EDF30193-E14C-4B77-9700-EF1E0CB571CF}"/>
    <dgm:cxn modelId="{1CA44337-3C2E-4405-B2AA-D498A239543A}" srcId="{D640BAC8-7023-49DD-8FFB-82FC3521D442}" destId="{392529EF-BDBE-47D0-9CB5-43010284A998}" srcOrd="3" destOrd="0" parTransId="{D854D23A-596D-478F-B1BE-520F8BF8A152}" sibTransId="{7FC56555-98E9-43CF-B860-49966E3FEEF9}"/>
    <dgm:cxn modelId="{ED65117B-733A-499F-8B45-5D86E424E877}" srcId="{D640BAC8-7023-49DD-8FFB-82FC3521D442}" destId="{E775AF43-DF0B-4743-B5E5-7CF69D83D662}" srcOrd="0" destOrd="0" parTransId="{85BE0E42-22C5-449F-97C3-C412BAEBA241}" sibTransId="{0D026733-AE5F-4FC5-9343-4B9A99F0B889}"/>
    <dgm:cxn modelId="{D6EB7C5B-2488-45B4-9790-8865B0F5C452}" type="presOf" srcId="{DBFAFE29-AE5E-48C9-BB81-A70D76909331}" destId="{5F8B659B-6195-4074-92CA-A2BA459A0F2A}" srcOrd="0" destOrd="2" presId="urn:microsoft.com/office/officeart/2005/8/layout/chevron2"/>
    <dgm:cxn modelId="{2D740BF6-F92D-4AB9-A0F8-C9E0FE617FE7}" srcId="{1976FA02-2A2F-446C-8182-C2C6D2016FC5}" destId="{D146C1EA-9B12-41CA-9F5F-91071AB1F235}" srcOrd="0" destOrd="0" parTransId="{37BC69CD-2687-4123-894C-C1D7D322F563}" sibTransId="{1898E783-293C-4C26-BABF-F5F571D9D3DB}"/>
    <dgm:cxn modelId="{A5F81A79-0252-41BD-875D-F51DD7B54481}" srcId="{D640BAC8-7023-49DD-8FFB-82FC3521D442}" destId="{DBFAFE29-AE5E-48C9-BB81-A70D76909331}" srcOrd="2" destOrd="0" parTransId="{B12BC711-67F9-48FD-BE76-F5F613700778}" sibTransId="{1AC4977A-0C46-41CF-97DF-355267376038}"/>
    <dgm:cxn modelId="{7089F115-2761-4AE4-B9F1-E15BF85DFD71}" srcId="{D146C1EA-9B12-41CA-9F5F-91071AB1F235}" destId="{83BCA033-57A8-49D3-8E66-147170A569D2}" srcOrd="1" destOrd="0" parTransId="{31F16A40-0A6B-4448-B260-1B5A60A2644E}" sibTransId="{22E51028-891A-47A1-A9C2-8166B9BBAA2E}"/>
    <dgm:cxn modelId="{1F2D2709-1E03-4F6A-AA9C-551C345AE989}" type="presOf" srcId="{D146C1EA-9B12-41CA-9F5F-91071AB1F235}" destId="{FE4F2393-7CEE-4FC1-B77F-D6C9095676E8}" srcOrd="0" destOrd="0" presId="urn:microsoft.com/office/officeart/2005/8/layout/chevron2"/>
    <dgm:cxn modelId="{138C8883-FF46-4090-9C34-49C5D66684B8}" type="presOf" srcId="{1976FA02-2A2F-446C-8182-C2C6D2016FC5}" destId="{F41C7530-4D76-41CD-973A-F772397262C2}" srcOrd="0" destOrd="0" presId="urn:microsoft.com/office/officeart/2005/8/layout/chevron2"/>
    <dgm:cxn modelId="{D5FA2B5E-CD85-4155-A636-60B8C55B3595}" type="presOf" srcId="{FF5DEF1C-AA9E-4380-86BA-F4ED5D025A86}" destId="{5F8B659B-6195-4074-92CA-A2BA459A0F2A}" srcOrd="0" destOrd="1" presId="urn:microsoft.com/office/officeart/2005/8/layout/chevron2"/>
    <dgm:cxn modelId="{413D3C98-5101-4124-88F9-53623855694F}" type="presOf" srcId="{392529EF-BDBE-47D0-9CB5-43010284A998}" destId="{5F8B659B-6195-4074-92CA-A2BA459A0F2A}" srcOrd="0" destOrd="3" presId="urn:microsoft.com/office/officeart/2005/8/layout/chevron2"/>
    <dgm:cxn modelId="{81B9EAA8-9A06-4031-B38B-03744574FC7E}" type="presOf" srcId="{E775AF43-DF0B-4743-B5E5-7CF69D83D662}" destId="{5F8B659B-6195-4074-92CA-A2BA459A0F2A}" srcOrd="0" destOrd="0" presId="urn:microsoft.com/office/officeart/2005/8/layout/chevron2"/>
    <dgm:cxn modelId="{9720C0E2-FB1D-48E2-87D9-A7C4BD3A368B}" type="presOf" srcId="{CFBBEB56-35FE-4BC0-BEF5-F5F6C7606603}" destId="{17053A23-0EC0-4AC2-A9E1-F15E5ED9048D}" srcOrd="0" destOrd="0" presId="urn:microsoft.com/office/officeart/2005/8/layout/chevron2"/>
    <dgm:cxn modelId="{B63ECBC3-07C2-4A99-8583-23D8831B8862}" type="presOf" srcId="{D640BAC8-7023-49DD-8FFB-82FC3521D442}" destId="{9E18C23E-B342-4608-8164-7DE61CC73953}" srcOrd="0" destOrd="0" presId="urn:microsoft.com/office/officeart/2005/8/layout/chevron2"/>
    <dgm:cxn modelId="{389A64CC-11EE-4B06-93F3-9298A11F8799}" srcId="{1976FA02-2A2F-446C-8182-C2C6D2016FC5}" destId="{D640BAC8-7023-49DD-8FFB-82FC3521D442}" srcOrd="1" destOrd="0" parTransId="{374B06B8-1ECB-48AE-A49F-2E318BFF8EC7}" sibTransId="{DF431A27-7869-4814-B67A-814258CC227E}"/>
    <dgm:cxn modelId="{D7841812-E1B1-4FC0-BFB5-38B98B17DF16}" type="presOf" srcId="{83BCA033-57A8-49D3-8E66-147170A569D2}" destId="{17053A23-0EC0-4AC2-A9E1-F15E5ED9048D}" srcOrd="0" destOrd="1" presId="urn:microsoft.com/office/officeart/2005/8/layout/chevron2"/>
    <dgm:cxn modelId="{927D2846-034E-4A84-93E1-966C5AB63AC6}" type="presParOf" srcId="{F41C7530-4D76-41CD-973A-F772397262C2}" destId="{1964D910-3AD6-46A7-9E58-0A664F7037D5}" srcOrd="0" destOrd="0" presId="urn:microsoft.com/office/officeart/2005/8/layout/chevron2"/>
    <dgm:cxn modelId="{F4F16392-41C7-4CF3-B767-56D33E0C331D}" type="presParOf" srcId="{1964D910-3AD6-46A7-9E58-0A664F7037D5}" destId="{FE4F2393-7CEE-4FC1-B77F-D6C9095676E8}" srcOrd="0" destOrd="0" presId="urn:microsoft.com/office/officeart/2005/8/layout/chevron2"/>
    <dgm:cxn modelId="{BB0B9C16-EFF4-436E-A76F-5A1A9F1A76CF}" type="presParOf" srcId="{1964D910-3AD6-46A7-9E58-0A664F7037D5}" destId="{17053A23-0EC0-4AC2-A9E1-F15E5ED9048D}" srcOrd="1" destOrd="0" presId="urn:microsoft.com/office/officeart/2005/8/layout/chevron2"/>
    <dgm:cxn modelId="{EA2FB76C-467D-4FC0-920D-411A9FB14C7F}" type="presParOf" srcId="{F41C7530-4D76-41CD-973A-F772397262C2}" destId="{5767486A-1DFE-499C-93B9-412EEFC78FA3}" srcOrd="1" destOrd="0" presId="urn:microsoft.com/office/officeart/2005/8/layout/chevron2"/>
    <dgm:cxn modelId="{CF6B5B93-563B-4D76-BB44-1D02955CBDD3}" type="presParOf" srcId="{F41C7530-4D76-41CD-973A-F772397262C2}" destId="{F822C218-E7D2-4328-AA7F-83B7245177FD}" srcOrd="2" destOrd="0" presId="urn:microsoft.com/office/officeart/2005/8/layout/chevron2"/>
    <dgm:cxn modelId="{AFB85E22-2DEF-4017-BBD3-457FC9DA6ED4}" type="presParOf" srcId="{F822C218-E7D2-4328-AA7F-83B7245177FD}" destId="{9E18C23E-B342-4608-8164-7DE61CC73953}" srcOrd="0" destOrd="0" presId="urn:microsoft.com/office/officeart/2005/8/layout/chevron2"/>
    <dgm:cxn modelId="{DE51EA3D-3BF6-4D9D-8C5E-B099BE1AA60B}" type="presParOf" srcId="{F822C218-E7D2-4328-AA7F-83B7245177FD}" destId="{5F8B659B-6195-4074-92CA-A2BA459A0F2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8D3826-84ED-4956-8530-200E6487F38A}" type="doc">
      <dgm:prSet loTypeId="urn:microsoft.com/office/officeart/2005/8/layout/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F59BA558-D353-4BE0-9AC9-E2D501073FA0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Развлекательные программы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930B09-A07C-4DD9-9E6F-D06D6D5E5141}" type="parTrans" cxnId="{D5AF4E1B-8EF1-4A89-91AC-C28CFE663DC3}">
      <dgm:prSet/>
      <dgm:spPr/>
      <dgm:t>
        <a:bodyPr/>
        <a:lstStyle/>
        <a:p>
          <a:pPr algn="ctr"/>
          <a:endParaRPr lang="ru-RU"/>
        </a:p>
      </dgm:t>
    </dgm:pt>
    <dgm:pt modelId="{5E45C112-84EE-4E62-AD45-2C80E84AB623}" type="sibTrans" cxnId="{D5AF4E1B-8EF1-4A89-91AC-C28CFE663DC3}">
      <dgm:prSet/>
      <dgm:spPr/>
      <dgm:t>
        <a:bodyPr/>
        <a:lstStyle/>
        <a:p>
          <a:pPr algn="ctr"/>
          <a:endParaRPr lang="ru-RU"/>
        </a:p>
      </dgm:t>
    </dgm:pt>
    <dgm:pt modelId="{6956C8C4-B303-468A-B88C-C00D3998035B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Видеотека</a:t>
          </a:r>
          <a:endParaRPr lang="ru-RU" sz="1800" dirty="0"/>
        </a:p>
      </dgm:t>
    </dgm:pt>
    <dgm:pt modelId="{220C944B-6070-4187-82CD-00392113E3F5}" type="parTrans" cxnId="{0B0F7CD9-871E-4031-9DC4-E216F22D407C}">
      <dgm:prSet/>
      <dgm:spPr/>
      <dgm:t>
        <a:bodyPr/>
        <a:lstStyle/>
        <a:p>
          <a:pPr algn="ctr"/>
          <a:endParaRPr lang="ru-RU"/>
        </a:p>
      </dgm:t>
    </dgm:pt>
    <dgm:pt modelId="{43110727-072E-4918-9E02-1E859F1C3538}" type="sibTrans" cxnId="{0B0F7CD9-871E-4031-9DC4-E216F22D407C}">
      <dgm:prSet/>
      <dgm:spPr/>
      <dgm:t>
        <a:bodyPr/>
        <a:lstStyle/>
        <a:p>
          <a:pPr algn="ctr"/>
          <a:endParaRPr lang="ru-RU"/>
        </a:p>
      </dgm:t>
    </dgm:pt>
    <dgm:pt modelId="{A23B2DA6-C3D2-47FE-A542-337585F3554D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Игротека</a:t>
          </a:r>
          <a:endParaRPr lang="ru-RU" sz="1800" dirty="0"/>
        </a:p>
      </dgm:t>
    </dgm:pt>
    <dgm:pt modelId="{6934FDCC-7199-4483-AE27-8F5B517B607C}" type="parTrans" cxnId="{EE07D206-BD6F-491A-A2EE-35AD368C73CC}">
      <dgm:prSet/>
      <dgm:spPr/>
      <dgm:t>
        <a:bodyPr/>
        <a:lstStyle/>
        <a:p>
          <a:pPr algn="ctr"/>
          <a:endParaRPr lang="ru-RU"/>
        </a:p>
      </dgm:t>
    </dgm:pt>
    <dgm:pt modelId="{4EAA33A9-D16D-4990-A2A3-BCE3BF766F6F}" type="sibTrans" cxnId="{EE07D206-BD6F-491A-A2EE-35AD368C73CC}">
      <dgm:prSet/>
      <dgm:spPr/>
      <dgm:t>
        <a:bodyPr/>
        <a:lstStyle/>
        <a:p>
          <a:pPr algn="ctr"/>
          <a:endParaRPr lang="ru-RU"/>
        </a:p>
      </dgm:t>
    </dgm:pt>
    <dgm:pt modelId="{33140AB7-2AAA-401C-A7B8-D5813017F70C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Домашняя библиотека</a:t>
          </a:r>
          <a:endParaRPr lang="ru-RU" sz="1800" dirty="0"/>
        </a:p>
      </dgm:t>
    </dgm:pt>
    <dgm:pt modelId="{5563201E-85A7-4862-B1AE-AE2CBF24A22F}" type="parTrans" cxnId="{F440A288-1037-4B03-8CA0-2D262AFD1797}">
      <dgm:prSet/>
      <dgm:spPr/>
      <dgm:t>
        <a:bodyPr/>
        <a:lstStyle/>
        <a:p>
          <a:pPr algn="ctr"/>
          <a:endParaRPr lang="ru-RU"/>
        </a:p>
      </dgm:t>
    </dgm:pt>
    <dgm:pt modelId="{C9DE36E5-4304-43A5-9A19-6092B5B4E95C}" type="sibTrans" cxnId="{F440A288-1037-4B03-8CA0-2D262AFD1797}">
      <dgm:prSet/>
      <dgm:spPr/>
      <dgm:t>
        <a:bodyPr/>
        <a:lstStyle/>
        <a:p>
          <a:pPr algn="ctr"/>
          <a:endParaRPr lang="ru-RU"/>
        </a:p>
      </dgm:t>
    </dgm:pt>
    <dgm:pt modelId="{02298302-4CE5-4BAF-B999-012A1B8890B9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Газета для родителей </a:t>
          </a:r>
          <a:endParaRPr lang="ru-RU" sz="1800" dirty="0"/>
        </a:p>
      </dgm:t>
    </dgm:pt>
    <dgm:pt modelId="{D614DBA7-5925-4511-8C3D-BE4E3FE552F9}" type="parTrans" cxnId="{2C08ED7B-1FE0-47A1-8180-74C8B5BCCF20}">
      <dgm:prSet/>
      <dgm:spPr/>
      <dgm:t>
        <a:bodyPr/>
        <a:lstStyle/>
        <a:p>
          <a:pPr algn="ctr"/>
          <a:endParaRPr lang="ru-RU"/>
        </a:p>
      </dgm:t>
    </dgm:pt>
    <dgm:pt modelId="{F532CCB3-D2BE-406A-8919-2FC148B72702}" type="sibTrans" cxnId="{2C08ED7B-1FE0-47A1-8180-74C8B5BCCF20}">
      <dgm:prSet/>
      <dgm:spPr/>
      <dgm:t>
        <a:bodyPr/>
        <a:lstStyle/>
        <a:p>
          <a:pPr algn="ctr"/>
          <a:endParaRPr lang="ru-RU"/>
        </a:p>
      </dgm:t>
    </dgm:pt>
    <dgm:pt modelId="{7E045364-6645-43C8-9A56-8EC71A99E18C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Интернет-ресурсы</a:t>
          </a:r>
          <a:endParaRPr lang="ru-RU" sz="1800" dirty="0"/>
        </a:p>
      </dgm:t>
    </dgm:pt>
    <dgm:pt modelId="{9DBA3828-C0A4-4C70-8F23-56212FD06889}" type="parTrans" cxnId="{D8D24917-107A-4064-9974-7742807AF0A6}">
      <dgm:prSet/>
      <dgm:spPr/>
      <dgm:t>
        <a:bodyPr/>
        <a:lstStyle/>
        <a:p>
          <a:pPr algn="ctr"/>
          <a:endParaRPr lang="ru-RU"/>
        </a:p>
      </dgm:t>
    </dgm:pt>
    <dgm:pt modelId="{2A74279D-54EB-49E3-9DE7-798B7FBC1470}" type="sibTrans" cxnId="{D8D24917-107A-4064-9974-7742807AF0A6}">
      <dgm:prSet/>
      <dgm:spPr/>
      <dgm:t>
        <a:bodyPr/>
        <a:lstStyle/>
        <a:p>
          <a:pPr algn="ctr"/>
          <a:endParaRPr lang="ru-RU"/>
        </a:p>
      </dgm:t>
    </dgm:pt>
    <dgm:pt modelId="{304EB39F-97D9-4514-A2C0-9268B9D3582A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itchFamily="18" charset="0"/>
            </a:rPr>
            <a:t>Посещение на дому</a:t>
          </a:r>
          <a:endParaRPr lang="ru-RU" sz="1800" dirty="0"/>
        </a:p>
      </dgm:t>
    </dgm:pt>
    <dgm:pt modelId="{5B4CC29D-7043-4C43-8634-1E69FD8ACF96}" type="parTrans" cxnId="{3267084F-321E-4167-BA75-2D7F13CC6CC3}">
      <dgm:prSet/>
      <dgm:spPr/>
      <dgm:t>
        <a:bodyPr/>
        <a:lstStyle/>
        <a:p>
          <a:pPr algn="ctr"/>
          <a:endParaRPr lang="ru-RU"/>
        </a:p>
      </dgm:t>
    </dgm:pt>
    <dgm:pt modelId="{73D6110F-3123-4949-BD0E-B5FA89886DE8}" type="sibTrans" cxnId="{3267084F-321E-4167-BA75-2D7F13CC6CC3}">
      <dgm:prSet/>
      <dgm:spPr/>
      <dgm:t>
        <a:bodyPr/>
        <a:lstStyle/>
        <a:p>
          <a:pPr algn="ctr"/>
          <a:endParaRPr lang="ru-RU"/>
        </a:p>
      </dgm:t>
    </dgm:pt>
    <dgm:pt modelId="{A4C4E02B-B513-4464-9201-7038A8C7ADCE}" type="pres">
      <dgm:prSet presAssocID="{0C8D3826-84ED-4956-8530-200E6487F38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85EC90-4A1E-4F1C-A9EA-75F6C8C0C48B}" type="pres">
      <dgm:prSet presAssocID="{F59BA558-D353-4BE0-9AC9-E2D501073FA0}" presName="parentLin" presStyleCnt="0"/>
      <dgm:spPr/>
    </dgm:pt>
    <dgm:pt modelId="{8F5D26C8-FF44-41EA-B2DA-5C97EDEAAD67}" type="pres">
      <dgm:prSet presAssocID="{F59BA558-D353-4BE0-9AC9-E2D501073FA0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9DF58613-DE17-4B95-8C23-E0D7C58C9E5E}" type="pres">
      <dgm:prSet presAssocID="{F59BA558-D353-4BE0-9AC9-E2D501073FA0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8ED97-5B18-4CFD-B485-7A49C86E8EBB}" type="pres">
      <dgm:prSet presAssocID="{F59BA558-D353-4BE0-9AC9-E2D501073FA0}" presName="negativeSpace" presStyleCnt="0"/>
      <dgm:spPr/>
    </dgm:pt>
    <dgm:pt modelId="{22B0338F-07D3-4013-A548-282F02443445}" type="pres">
      <dgm:prSet presAssocID="{F59BA558-D353-4BE0-9AC9-E2D501073FA0}" presName="childText" presStyleLbl="conFgAcc1" presStyleIdx="0" presStyleCnt="7">
        <dgm:presLayoutVars>
          <dgm:bulletEnabled val="1"/>
        </dgm:presLayoutVars>
      </dgm:prSet>
      <dgm:spPr/>
    </dgm:pt>
    <dgm:pt modelId="{A0B0CA51-FD65-4922-96DB-67472FBB1252}" type="pres">
      <dgm:prSet presAssocID="{5E45C112-84EE-4E62-AD45-2C80E84AB623}" presName="spaceBetweenRectangles" presStyleCnt="0"/>
      <dgm:spPr/>
    </dgm:pt>
    <dgm:pt modelId="{13819E6C-BDF0-4861-A849-A2CD5D41D18A}" type="pres">
      <dgm:prSet presAssocID="{6956C8C4-B303-468A-B88C-C00D3998035B}" presName="parentLin" presStyleCnt="0"/>
      <dgm:spPr/>
    </dgm:pt>
    <dgm:pt modelId="{59E30DD1-435E-4818-BC5F-4FCA5AF57CA5}" type="pres">
      <dgm:prSet presAssocID="{6956C8C4-B303-468A-B88C-C00D3998035B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0964DCE-4486-4A3F-BA9C-5CA352EAD4D3}" type="pres">
      <dgm:prSet presAssocID="{6956C8C4-B303-468A-B88C-C00D3998035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F75CB-D2A8-4F96-A66B-570453E192F4}" type="pres">
      <dgm:prSet presAssocID="{6956C8C4-B303-468A-B88C-C00D3998035B}" presName="negativeSpace" presStyleCnt="0"/>
      <dgm:spPr/>
    </dgm:pt>
    <dgm:pt modelId="{C26F0829-01CB-40CF-BF22-E2EB93CE5493}" type="pres">
      <dgm:prSet presAssocID="{6956C8C4-B303-468A-B88C-C00D3998035B}" presName="childText" presStyleLbl="conFgAcc1" presStyleIdx="1" presStyleCnt="7">
        <dgm:presLayoutVars>
          <dgm:bulletEnabled val="1"/>
        </dgm:presLayoutVars>
      </dgm:prSet>
      <dgm:spPr/>
    </dgm:pt>
    <dgm:pt modelId="{6BFCC90C-5201-48B0-A033-65A40D6CC226}" type="pres">
      <dgm:prSet presAssocID="{43110727-072E-4918-9E02-1E859F1C3538}" presName="spaceBetweenRectangles" presStyleCnt="0"/>
      <dgm:spPr/>
    </dgm:pt>
    <dgm:pt modelId="{5B058355-B708-4322-A5B8-AD631F75892C}" type="pres">
      <dgm:prSet presAssocID="{A23B2DA6-C3D2-47FE-A542-337585F3554D}" presName="parentLin" presStyleCnt="0"/>
      <dgm:spPr/>
    </dgm:pt>
    <dgm:pt modelId="{1EEDEEA6-4695-4D2B-8D8D-2BD2F35B0FD8}" type="pres">
      <dgm:prSet presAssocID="{A23B2DA6-C3D2-47FE-A542-337585F3554D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E2287581-1567-4F83-87CC-02420C0FEA6D}" type="pres">
      <dgm:prSet presAssocID="{A23B2DA6-C3D2-47FE-A542-337585F3554D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7CB6F-204D-4640-AADF-DE513EC5CD33}" type="pres">
      <dgm:prSet presAssocID="{A23B2DA6-C3D2-47FE-A542-337585F3554D}" presName="negativeSpace" presStyleCnt="0"/>
      <dgm:spPr/>
    </dgm:pt>
    <dgm:pt modelId="{5002E30E-C2E3-4EA5-8597-C319A13013B3}" type="pres">
      <dgm:prSet presAssocID="{A23B2DA6-C3D2-47FE-A542-337585F3554D}" presName="childText" presStyleLbl="conFgAcc1" presStyleIdx="2" presStyleCnt="7">
        <dgm:presLayoutVars>
          <dgm:bulletEnabled val="1"/>
        </dgm:presLayoutVars>
      </dgm:prSet>
      <dgm:spPr/>
    </dgm:pt>
    <dgm:pt modelId="{DBB62355-8C28-4C8E-AB68-ADB82D02F2A1}" type="pres">
      <dgm:prSet presAssocID="{4EAA33A9-D16D-4990-A2A3-BCE3BF766F6F}" presName="spaceBetweenRectangles" presStyleCnt="0"/>
      <dgm:spPr/>
    </dgm:pt>
    <dgm:pt modelId="{320D1911-1EE6-493A-9DA2-A8E5C621941C}" type="pres">
      <dgm:prSet presAssocID="{33140AB7-2AAA-401C-A7B8-D5813017F70C}" presName="parentLin" presStyleCnt="0"/>
      <dgm:spPr/>
    </dgm:pt>
    <dgm:pt modelId="{0FAEA47C-0A60-4F84-845E-6474B77291D6}" type="pres">
      <dgm:prSet presAssocID="{33140AB7-2AAA-401C-A7B8-D5813017F70C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27F6E8B4-EE7C-46AB-AEBD-27B3E4612618}" type="pres">
      <dgm:prSet presAssocID="{33140AB7-2AAA-401C-A7B8-D5813017F70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B912A-FB84-449E-A1A9-DC4C167F0073}" type="pres">
      <dgm:prSet presAssocID="{33140AB7-2AAA-401C-A7B8-D5813017F70C}" presName="negativeSpace" presStyleCnt="0"/>
      <dgm:spPr/>
    </dgm:pt>
    <dgm:pt modelId="{2124A004-1B12-4711-B420-F74AEED76B41}" type="pres">
      <dgm:prSet presAssocID="{33140AB7-2AAA-401C-A7B8-D5813017F70C}" presName="childText" presStyleLbl="conFgAcc1" presStyleIdx="3" presStyleCnt="7">
        <dgm:presLayoutVars>
          <dgm:bulletEnabled val="1"/>
        </dgm:presLayoutVars>
      </dgm:prSet>
      <dgm:spPr/>
    </dgm:pt>
    <dgm:pt modelId="{5ABD4970-14B7-407F-A48C-C0DF45696B38}" type="pres">
      <dgm:prSet presAssocID="{C9DE36E5-4304-43A5-9A19-6092B5B4E95C}" presName="spaceBetweenRectangles" presStyleCnt="0"/>
      <dgm:spPr/>
    </dgm:pt>
    <dgm:pt modelId="{DE09BE51-EDD2-441E-9362-FCC4C3BA858D}" type="pres">
      <dgm:prSet presAssocID="{02298302-4CE5-4BAF-B999-012A1B8890B9}" presName="parentLin" presStyleCnt="0"/>
      <dgm:spPr/>
    </dgm:pt>
    <dgm:pt modelId="{630060F1-B814-4B9D-8263-8D7C7D5566FC}" type="pres">
      <dgm:prSet presAssocID="{02298302-4CE5-4BAF-B999-012A1B8890B9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81EE684D-E5CC-4426-8FAE-A9197774C084}" type="pres">
      <dgm:prSet presAssocID="{02298302-4CE5-4BAF-B999-012A1B8890B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0774C-8224-405D-9825-7F9C46F9BC06}" type="pres">
      <dgm:prSet presAssocID="{02298302-4CE5-4BAF-B999-012A1B8890B9}" presName="negativeSpace" presStyleCnt="0"/>
      <dgm:spPr/>
    </dgm:pt>
    <dgm:pt modelId="{51A7B480-F027-412F-A561-E88F79ADD9EB}" type="pres">
      <dgm:prSet presAssocID="{02298302-4CE5-4BAF-B999-012A1B8890B9}" presName="childText" presStyleLbl="conFgAcc1" presStyleIdx="4" presStyleCnt="7">
        <dgm:presLayoutVars>
          <dgm:bulletEnabled val="1"/>
        </dgm:presLayoutVars>
      </dgm:prSet>
      <dgm:spPr/>
    </dgm:pt>
    <dgm:pt modelId="{9EFE5EC8-F993-4AC1-B3C3-9B66E6CE537B}" type="pres">
      <dgm:prSet presAssocID="{F532CCB3-D2BE-406A-8919-2FC148B72702}" presName="spaceBetweenRectangles" presStyleCnt="0"/>
      <dgm:spPr/>
    </dgm:pt>
    <dgm:pt modelId="{8CA8B3FE-7699-4E1E-A2AD-A7866655F89A}" type="pres">
      <dgm:prSet presAssocID="{7E045364-6645-43C8-9A56-8EC71A99E18C}" presName="parentLin" presStyleCnt="0"/>
      <dgm:spPr/>
    </dgm:pt>
    <dgm:pt modelId="{6E46BF8E-BEC1-4A50-A19C-F2410F17FBEC}" type="pres">
      <dgm:prSet presAssocID="{7E045364-6645-43C8-9A56-8EC71A99E18C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E296B502-6FEE-4D42-B62E-946E3B1DA2CA}" type="pres">
      <dgm:prSet presAssocID="{7E045364-6645-43C8-9A56-8EC71A99E18C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F8C13-C442-4F8E-9C98-6814B86723F6}" type="pres">
      <dgm:prSet presAssocID="{7E045364-6645-43C8-9A56-8EC71A99E18C}" presName="negativeSpace" presStyleCnt="0"/>
      <dgm:spPr/>
    </dgm:pt>
    <dgm:pt modelId="{96033A1D-0191-4568-8601-91E7F1F5F72F}" type="pres">
      <dgm:prSet presAssocID="{7E045364-6645-43C8-9A56-8EC71A99E18C}" presName="childText" presStyleLbl="conFgAcc1" presStyleIdx="5" presStyleCnt="7">
        <dgm:presLayoutVars>
          <dgm:bulletEnabled val="1"/>
        </dgm:presLayoutVars>
      </dgm:prSet>
      <dgm:spPr/>
    </dgm:pt>
    <dgm:pt modelId="{4BA27E83-27BC-4FB6-8280-505C85BACAA3}" type="pres">
      <dgm:prSet presAssocID="{2A74279D-54EB-49E3-9DE7-798B7FBC1470}" presName="spaceBetweenRectangles" presStyleCnt="0"/>
      <dgm:spPr/>
    </dgm:pt>
    <dgm:pt modelId="{23ADDCB1-9405-4902-9BDB-EC2313994B78}" type="pres">
      <dgm:prSet presAssocID="{304EB39F-97D9-4514-A2C0-9268B9D3582A}" presName="parentLin" presStyleCnt="0"/>
      <dgm:spPr/>
    </dgm:pt>
    <dgm:pt modelId="{B8D40926-28C6-458F-B1CC-1240FD887F0D}" type="pres">
      <dgm:prSet presAssocID="{304EB39F-97D9-4514-A2C0-9268B9D3582A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68656FD1-1A32-4D07-8FDD-07BF3D7627F6}" type="pres">
      <dgm:prSet presAssocID="{304EB39F-97D9-4514-A2C0-9268B9D3582A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BE8A6-4E9F-48AC-A64C-7689E3E93E00}" type="pres">
      <dgm:prSet presAssocID="{304EB39F-97D9-4514-A2C0-9268B9D3582A}" presName="negativeSpace" presStyleCnt="0"/>
      <dgm:spPr/>
    </dgm:pt>
    <dgm:pt modelId="{56809218-D218-4BC0-A61A-E85A14CE8E50}" type="pres">
      <dgm:prSet presAssocID="{304EB39F-97D9-4514-A2C0-9268B9D3582A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D5AF4E1B-8EF1-4A89-91AC-C28CFE663DC3}" srcId="{0C8D3826-84ED-4956-8530-200E6487F38A}" destId="{F59BA558-D353-4BE0-9AC9-E2D501073FA0}" srcOrd="0" destOrd="0" parTransId="{BD930B09-A07C-4DD9-9E6F-D06D6D5E5141}" sibTransId="{5E45C112-84EE-4E62-AD45-2C80E84AB623}"/>
    <dgm:cxn modelId="{087747CF-9268-47E9-A092-68D5D8FD99F0}" type="presOf" srcId="{F59BA558-D353-4BE0-9AC9-E2D501073FA0}" destId="{8F5D26C8-FF44-41EA-B2DA-5C97EDEAAD67}" srcOrd="0" destOrd="0" presId="urn:microsoft.com/office/officeart/2005/8/layout/list1"/>
    <dgm:cxn modelId="{0B0F7CD9-871E-4031-9DC4-E216F22D407C}" srcId="{0C8D3826-84ED-4956-8530-200E6487F38A}" destId="{6956C8C4-B303-468A-B88C-C00D3998035B}" srcOrd="1" destOrd="0" parTransId="{220C944B-6070-4187-82CD-00392113E3F5}" sibTransId="{43110727-072E-4918-9E02-1E859F1C3538}"/>
    <dgm:cxn modelId="{162DDE03-D195-4F3D-A5AE-FD353667132C}" type="presOf" srcId="{02298302-4CE5-4BAF-B999-012A1B8890B9}" destId="{630060F1-B814-4B9D-8263-8D7C7D5566FC}" srcOrd="0" destOrd="0" presId="urn:microsoft.com/office/officeart/2005/8/layout/list1"/>
    <dgm:cxn modelId="{D8D24917-107A-4064-9974-7742807AF0A6}" srcId="{0C8D3826-84ED-4956-8530-200E6487F38A}" destId="{7E045364-6645-43C8-9A56-8EC71A99E18C}" srcOrd="5" destOrd="0" parTransId="{9DBA3828-C0A4-4C70-8F23-56212FD06889}" sibTransId="{2A74279D-54EB-49E3-9DE7-798B7FBC1470}"/>
    <dgm:cxn modelId="{467BD91B-86A6-4455-84D0-7342F540AC08}" type="presOf" srcId="{6956C8C4-B303-468A-B88C-C00D3998035B}" destId="{59E30DD1-435E-4818-BC5F-4FCA5AF57CA5}" srcOrd="0" destOrd="0" presId="urn:microsoft.com/office/officeart/2005/8/layout/list1"/>
    <dgm:cxn modelId="{478F54AA-C605-4E8F-B20F-93B8ECAAEEFD}" type="presOf" srcId="{33140AB7-2AAA-401C-A7B8-D5813017F70C}" destId="{0FAEA47C-0A60-4F84-845E-6474B77291D6}" srcOrd="0" destOrd="0" presId="urn:microsoft.com/office/officeart/2005/8/layout/list1"/>
    <dgm:cxn modelId="{CAA07F1D-2A89-47D1-B3A1-4108507F7E07}" type="presOf" srcId="{304EB39F-97D9-4514-A2C0-9268B9D3582A}" destId="{68656FD1-1A32-4D07-8FDD-07BF3D7627F6}" srcOrd="1" destOrd="0" presId="urn:microsoft.com/office/officeart/2005/8/layout/list1"/>
    <dgm:cxn modelId="{92398BB1-0DEE-4DD2-83FD-CD41A1FA15EA}" type="presOf" srcId="{0C8D3826-84ED-4956-8530-200E6487F38A}" destId="{A4C4E02B-B513-4464-9201-7038A8C7ADCE}" srcOrd="0" destOrd="0" presId="urn:microsoft.com/office/officeart/2005/8/layout/list1"/>
    <dgm:cxn modelId="{6207EE22-FE39-47DA-8FB0-57B42ED3A32C}" type="presOf" srcId="{7E045364-6645-43C8-9A56-8EC71A99E18C}" destId="{E296B502-6FEE-4D42-B62E-946E3B1DA2CA}" srcOrd="1" destOrd="0" presId="urn:microsoft.com/office/officeart/2005/8/layout/list1"/>
    <dgm:cxn modelId="{2C08ED7B-1FE0-47A1-8180-74C8B5BCCF20}" srcId="{0C8D3826-84ED-4956-8530-200E6487F38A}" destId="{02298302-4CE5-4BAF-B999-012A1B8890B9}" srcOrd="4" destOrd="0" parTransId="{D614DBA7-5925-4511-8C3D-BE4E3FE552F9}" sibTransId="{F532CCB3-D2BE-406A-8919-2FC148B72702}"/>
    <dgm:cxn modelId="{C4F9614A-DAFA-4090-8EE9-479B7B1FBCDC}" type="presOf" srcId="{6956C8C4-B303-468A-B88C-C00D3998035B}" destId="{50964DCE-4486-4A3F-BA9C-5CA352EAD4D3}" srcOrd="1" destOrd="0" presId="urn:microsoft.com/office/officeart/2005/8/layout/list1"/>
    <dgm:cxn modelId="{EE07D206-BD6F-491A-A2EE-35AD368C73CC}" srcId="{0C8D3826-84ED-4956-8530-200E6487F38A}" destId="{A23B2DA6-C3D2-47FE-A542-337585F3554D}" srcOrd="2" destOrd="0" parTransId="{6934FDCC-7199-4483-AE27-8F5B517B607C}" sibTransId="{4EAA33A9-D16D-4990-A2A3-BCE3BF766F6F}"/>
    <dgm:cxn modelId="{AEE58F26-4259-4DBC-BD82-05869942345A}" type="presOf" srcId="{33140AB7-2AAA-401C-A7B8-D5813017F70C}" destId="{27F6E8B4-EE7C-46AB-AEBD-27B3E4612618}" srcOrd="1" destOrd="0" presId="urn:microsoft.com/office/officeart/2005/8/layout/list1"/>
    <dgm:cxn modelId="{C97DC03D-7678-44FA-891A-BF0518CD6C64}" type="presOf" srcId="{02298302-4CE5-4BAF-B999-012A1B8890B9}" destId="{81EE684D-E5CC-4426-8FAE-A9197774C084}" srcOrd="1" destOrd="0" presId="urn:microsoft.com/office/officeart/2005/8/layout/list1"/>
    <dgm:cxn modelId="{7DE2049F-3596-4C8F-99C6-50D5E1D5C349}" type="presOf" srcId="{7E045364-6645-43C8-9A56-8EC71A99E18C}" destId="{6E46BF8E-BEC1-4A50-A19C-F2410F17FBEC}" srcOrd="0" destOrd="0" presId="urn:microsoft.com/office/officeart/2005/8/layout/list1"/>
    <dgm:cxn modelId="{BCC9F8DF-49A2-443B-BE31-BDC1ED774C37}" type="presOf" srcId="{A23B2DA6-C3D2-47FE-A542-337585F3554D}" destId="{E2287581-1567-4F83-87CC-02420C0FEA6D}" srcOrd="1" destOrd="0" presId="urn:microsoft.com/office/officeart/2005/8/layout/list1"/>
    <dgm:cxn modelId="{3267084F-321E-4167-BA75-2D7F13CC6CC3}" srcId="{0C8D3826-84ED-4956-8530-200E6487F38A}" destId="{304EB39F-97D9-4514-A2C0-9268B9D3582A}" srcOrd="6" destOrd="0" parTransId="{5B4CC29D-7043-4C43-8634-1E69FD8ACF96}" sibTransId="{73D6110F-3123-4949-BD0E-B5FA89886DE8}"/>
    <dgm:cxn modelId="{518F6CD6-C4A8-4B58-8452-0F5C16503FBA}" type="presOf" srcId="{304EB39F-97D9-4514-A2C0-9268B9D3582A}" destId="{B8D40926-28C6-458F-B1CC-1240FD887F0D}" srcOrd="0" destOrd="0" presId="urn:microsoft.com/office/officeart/2005/8/layout/list1"/>
    <dgm:cxn modelId="{8B50496C-497F-4800-8403-631A071E60A3}" type="presOf" srcId="{A23B2DA6-C3D2-47FE-A542-337585F3554D}" destId="{1EEDEEA6-4695-4D2B-8D8D-2BD2F35B0FD8}" srcOrd="0" destOrd="0" presId="urn:microsoft.com/office/officeart/2005/8/layout/list1"/>
    <dgm:cxn modelId="{F440A288-1037-4B03-8CA0-2D262AFD1797}" srcId="{0C8D3826-84ED-4956-8530-200E6487F38A}" destId="{33140AB7-2AAA-401C-A7B8-D5813017F70C}" srcOrd="3" destOrd="0" parTransId="{5563201E-85A7-4862-B1AE-AE2CBF24A22F}" sibTransId="{C9DE36E5-4304-43A5-9A19-6092B5B4E95C}"/>
    <dgm:cxn modelId="{C17C1FF0-E761-4747-B814-B9DD184F1CD0}" type="presOf" srcId="{F59BA558-D353-4BE0-9AC9-E2D501073FA0}" destId="{9DF58613-DE17-4B95-8C23-E0D7C58C9E5E}" srcOrd="1" destOrd="0" presId="urn:microsoft.com/office/officeart/2005/8/layout/list1"/>
    <dgm:cxn modelId="{E5DECD84-FE55-4160-A141-50572740289B}" type="presParOf" srcId="{A4C4E02B-B513-4464-9201-7038A8C7ADCE}" destId="{1F85EC90-4A1E-4F1C-A9EA-75F6C8C0C48B}" srcOrd="0" destOrd="0" presId="urn:microsoft.com/office/officeart/2005/8/layout/list1"/>
    <dgm:cxn modelId="{27DD9845-A34D-496D-A81E-936DFE9EEFD5}" type="presParOf" srcId="{1F85EC90-4A1E-4F1C-A9EA-75F6C8C0C48B}" destId="{8F5D26C8-FF44-41EA-B2DA-5C97EDEAAD67}" srcOrd="0" destOrd="0" presId="urn:microsoft.com/office/officeart/2005/8/layout/list1"/>
    <dgm:cxn modelId="{7127CFC7-1E08-4C7D-B00D-EC452BC01AA4}" type="presParOf" srcId="{1F85EC90-4A1E-4F1C-A9EA-75F6C8C0C48B}" destId="{9DF58613-DE17-4B95-8C23-E0D7C58C9E5E}" srcOrd="1" destOrd="0" presId="urn:microsoft.com/office/officeart/2005/8/layout/list1"/>
    <dgm:cxn modelId="{3592C6DB-1757-4BB9-BC54-9085CD5825BB}" type="presParOf" srcId="{A4C4E02B-B513-4464-9201-7038A8C7ADCE}" destId="{18A8ED97-5B18-4CFD-B485-7A49C86E8EBB}" srcOrd="1" destOrd="0" presId="urn:microsoft.com/office/officeart/2005/8/layout/list1"/>
    <dgm:cxn modelId="{AF48AEE9-025B-430E-8EB0-DD772A3C043B}" type="presParOf" srcId="{A4C4E02B-B513-4464-9201-7038A8C7ADCE}" destId="{22B0338F-07D3-4013-A548-282F02443445}" srcOrd="2" destOrd="0" presId="urn:microsoft.com/office/officeart/2005/8/layout/list1"/>
    <dgm:cxn modelId="{C3A6D61D-4F0B-4832-B92D-8A8E3E2ED6C6}" type="presParOf" srcId="{A4C4E02B-B513-4464-9201-7038A8C7ADCE}" destId="{A0B0CA51-FD65-4922-96DB-67472FBB1252}" srcOrd="3" destOrd="0" presId="urn:microsoft.com/office/officeart/2005/8/layout/list1"/>
    <dgm:cxn modelId="{372531CA-C481-46CB-8D2F-408A2B2206E7}" type="presParOf" srcId="{A4C4E02B-B513-4464-9201-7038A8C7ADCE}" destId="{13819E6C-BDF0-4861-A849-A2CD5D41D18A}" srcOrd="4" destOrd="0" presId="urn:microsoft.com/office/officeart/2005/8/layout/list1"/>
    <dgm:cxn modelId="{BA5983A7-CABC-423B-9985-935BF3511B5E}" type="presParOf" srcId="{13819E6C-BDF0-4861-A849-A2CD5D41D18A}" destId="{59E30DD1-435E-4818-BC5F-4FCA5AF57CA5}" srcOrd="0" destOrd="0" presId="urn:microsoft.com/office/officeart/2005/8/layout/list1"/>
    <dgm:cxn modelId="{97B684D0-48FB-4D8F-9538-451D6C617375}" type="presParOf" srcId="{13819E6C-BDF0-4861-A849-A2CD5D41D18A}" destId="{50964DCE-4486-4A3F-BA9C-5CA352EAD4D3}" srcOrd="1" destOrd="0" presId="urn:microsoft.com/office/officeart/2005/8/layout/list1"/>
    <dgm:cxn modelId="{3F362EFA-3930-40C5-8DD7-CB63A5BCA666}" type="presParOf" srcId="{A4C4E02B-B513-4464-9201-7038A8C7ADCE}" destId="{2D7F75CB-D2A8-4F96-A66B-570453E192F4}" srcOrd="5" destOrd="0" presId="urn:microsoft.com/office/officeart/2005/8/layout/list1"/>
    <dgm:cxn modelId="{7DC784B7-6578-4E29-842E-B6A0DD2DB186}" type="presParOf" srcId="{A4C4E02B-B513-4464-9201-7038A8C7ADCE}" destId="{C26F0829-01CB-40CF-BF22-E2EB93CE5493}" srcOrd="6" destOrd="0" presId="urn:microsoft.com/office/officeart/2005/8/layout/list1"/>
    <dgm:cxn modelId="{34677EB9-6D92-4033-91AC-8AC40A178F3F}" type="presParOf" srcId="{A4C4E02B-B513-4464-9201-7038A8C7ADCE}" destId="{6BFCC90C-5201-48B0-A033-65A40D6CC226}" srcOrd="7" destOrd="0" presId="urn:microsoft.com/office/officeart/2005/8/layout/list1"/>
    <dgm:cxn modelId="{0F130663-D288-40BE-A475-4A4535666E98}" type="presParOf" srcId="{A4C4E02B-B513-4464-9201-7038A8C7ADCE}" destId="{5B058355-B708-4322-A5B8-AD631F75892C}" srcOrd="8" destOrd="0" presId="urn:microsoft.com/office/officeart/2005/8/layout/list1"/>
    <dgm:cxn modelId="{7F86B451-4DCB-473A-8183-377C8A66961B}" type="presParOf" srcId="{5B058355-B708-4322-A5B8-AD631F75892C}" destId="{1EEDEEA6-4695-4D2B-8D8D-2BD2F35B0FD8}" srcOrd="0" destOrd="0" presId="urn:microsoft.com/office/officeart/2005/8/layout/list1"/>
    <dgm:cxn modelId="{CBF4352B-5F25-4CB7-A97A-AC9D341514A8}" type="presParOf" srcId="{5B058355-B708-4322-A5B8-AD631F75892C}" destId="{E2287581-1567-4F83-87CC-02420C0FEA6D}" srcOrd="1" destOrd="0" presId="urn:microsoft.com/office/officeart/2005/8/layout/list1"/>
    <dgm:cxn modelId="{22051296-FCC7-4F5E-89B6-EA12E0880271}" type="presParOf" srcId="{A4C4E02B-B513-4464-9201-7038A8C7ADCE}" destId="{0857CB6F-204D-4640-AADF-DE513EC5CD33}" srcOrd="9" destOrd="0" presId="urn:microsoft.com/office/officeart/2005/8/layout/list1"/>
    <dgm:cxn modelId="{BA5F3330-D243-4E51-9E3C-93890C4CA807}" type="presParOf" srcId="{A4C4E02B-B513-4464-9201-7038A8C7ADCE}" destId="{5002E30E-C2E3-4EA5-8597-C319A13013B3}" srcOrd="10" destOrd="0" presId="urn:microsoft.com/office/officeart/2005/8/layout/list1"/>
    <dgm:cxn modelId="{0471911E-0AA0-4F26-AD27-5F52DAB06BBE}" type="presParOf" srcId="{A4C4E02B-B513-4464-9201-7038A8C7ADCE}" destId="{DBB62355-8C28-4C8E-AB68-ADB82D02F2A1}" srcOrd="11" destOrd="0" presId="urn:microsoft.com/office/officeart/2005/8/layout/list1"/>
    <dgm:cxn modelId="{F277C8AC-6C6A-42A3-9A72-E20874871F99}" type="presParOf" srcId="{A4C4E02B-B513-4464-9201-7038A8C7ADCE}" destId="{320D1911-1EE6-493A-9DA2-A8E5C621941C}" srcOrd="12" destOrd="0" presId="urn:microsoft.com/office/officeart/2005/8/layout/list1"/>
    <dgm:cxn modelId="{5ED5E12B-7020-4558-B999-B306DDD4B9BC}" type="presParOf" srcId="{320D1911-1EE6-493A-9DA2-A8E5C621941C}" destId="{0FAEA47C-0A60-4F84-845E-6474B77291D6}" srcOrd="0" destOrd="0" presId="urn:microsoft.com/office/officeart/2005/8/layout/list1"/>
    <dgm:cxn modelId="{BBE22A3E-1E04-4ACE-AA40-072B3837C40C}" type="presParOf" srcId="{320D1911-1EE6-493A-9DA2-A8E5C621941C}" destId="{27F6E8B4-EE7C-46AB-AEBD-27B3E4612618}" srcOrd="1" destOrd="0" presId="urn:microsoft.com/office/officeart/2005/8/layout/list1"/>
    <dgm:cxn modelId="{39746F70-6BF2-4914-8E45-762A09E8A063}" type="presParOf" srcId="{A4C4E02B-B513-4464-9201-7038A8C7ADCE}" destId="{8F6B912A-FB84-449E-A1A9-DC4C167F0073}" srcOrd="13" destOrd="0" presId="urn:microsoft.com/office/officeart/2005/8/layout/list1"/>
    <dgm:cxn modelId="{42B70EB8-2675-47C8-8B63-4253902BB348}" type="presParOf" srcId="{A4C4E02B-B513-4464-9201-7038A8C7ADCE}" destId="{2124A004-1B12-4711-B420-F74AEED76B41}" srcOrd="14" destOrd="0" presId="urn:microsoft.com/office/officeart/2005/8/layout/list1"/>
    <dgm:cxn modelId="{602AEC57-A416-4688-9CDD-6603FC987082}" type="presParOf" srcId="{A4C4E02B-B513-4464-9201-7038A8C7ADCE}" destId="{5ABD4970-14B7-407F-A48C-C0DF45696B38}" srcOrd="15" destOrd="0" presId="urn:microsoft.com/office/officeart/2005/8/layout/list1"/>
    <dgm:cxn modelId="{56A4F69E-69B2-4FF2-B0D1-D3B0A070A2D2}" type="presParOf" srcId="{A4C4E02B-B513-4464-9201-7038A8C7ADCE}" destId="{DE09BE51-EDD2-441E-9362-FCC4C3BA858D}" srcOrd="16" destOrd="0" presId="urn:microsoft.com/office/officeart/2005/8/layout/list1"/>
    <dgm:cxn modelId="{76C7085C-2D58-4943-B4AF-AD516A758079}" type="presParOf" srcId="{DE09BE51-EDD2-441E-9362-FCC4C3BA858D}" destId="{630060F1-B814-4B9D-8263-8D7C7D5566FC}" srcOrd="0" destOrd="0" presId="urn:microsoft.com/office/officeart/2005/8/layout/list1"/>
    <dgm:cxn modelId="{07185DB2-7238-4DE9-AF8F-F4DD2B886A2B}" type="presParOf" srcId="{DE09BE51-EDD2-441E-9362-FCC4C3BA858D}" destId="{81EE684D-E5CC-4426-8FAE-A9197774C084}" srcOrd="1" destOrd="0" presId="urn:microsoft.com/office/officeart/2005/8/layout/list1"/>
    <dgm:cxn modelId="{7F03E465-4648-4D3A-9D07-CFE3AD53F933}" type="presParOf" srcId="{A4C4E02B-B513-4464-9201-7038A8C7ADCE}" destId="{3290774C-8224-405D-9825-7F9C46F9BC06}" srcOrd="17" destOrd="0" presId="urn:microsoft.com/office/officeart/2005/8/layout/list1"/>
    <dgm:cxn modelId="{8A40F427-70CA-4D68-982B-769932282948}" type="presParOf" srcId="{A4C4E02B-B513-4464-9201-7038A8C7ADCE}" destId="{51A7B480-F027-412F-A561-E88F79ADD9EB}" srcOrd="18" destOrd="0" presId="urn:microsoft.com/office/officeart/2005/8/layout/list1"/>
    <dgm:cxn modelId="{0E55F163-88D2-4045-A070-4AE51EDA9D44}" type="presParOf" srcId="{A4C4E02B-B513-4464-9201-7038A8C7ADCE}" destId="{9EFE5EC8-F993-4AC1-B3C3-9B66E6CE537B}" srcOrd="19" destOrd="0" presId="urn:microsoft.com/office/officeart/2005/8/layout/list1"/>
    <dgm:cxn modelId="{9F59C838-A83F-4377-8EF8-C293A25D6815}" type="presParOf" srcId="{A4C4E02B-B513-4464-9201-7038A8C7ADCE}" destId="{8CA8B3FE-7699-4E1E-A2AD-A7866655F89A}" srcOrd="20" destOrd="0" presId="urn:microsoft.com/office/officeart/2005/8/layout/list1"/>
    <dgm:cxn modelId="{46266AEA-5816-484E-BE92-03C6DD0DB50B}" type="presParOf" srcId="{8CA8B3FE-7699-4E1E-A2AD-A7866655F89A}" destId="{6E46BF8E-BEC1-4A50-A19C-F2410F17FBEC}" srcOrd="0" destOrd="0" presId="urn:microsoft.com/office/officeart/2005/8/layout/list1"/>
    <dgm:cxn modelId="{09EB0955-3CA0-4CD2-AE6C-4C0B5BA4829F}" type="presParOf" srcId="{8CA8B3FE-7699-4E1E-A2AD-A7866655F89A}" destId="{E296B502-6FEE-4D42-B62E-946E3B1DA2CA}" srcOrd="1" destOrd="0" presId="urn:microsoft.com/office/officeart/2005/8/layout/list1"/>
    <dgm:cxn modelId="{C6ABBB58-113C-47C5-9ABF-DBB0A9ACE351}" type="presParOf" srcId="{A4C4E02B-B513-4464-9201-7038A8C7ADCE}" destId="{931F8C13-C442-4F8E-9C98-6814B86723F6}" srcOrd="21" destOrd="0" presId="urn:microsoft.com/office/officeart/2005/8/layout/list1"/>
    <dgm:cxn modelId="{641020B5-EE18-4886-8DF5-65144CB6FF66}" type="presParOf" srcId="{A4C4E02B-B513-4464-9201-7038A8C7ADCE}" destId="{96033A1D-0191-4568-8601-91E7F1F5F72F}" srcOrd="22" destOrd="0" presId="urn:microsoft.com/office/officeart/2005/8/layout/list1"/>
    <dgm:cxn modelId="{D7267B5D-D143-4DBE-AB18-85242ABE30A3}" type="presParOf" srcId="{A4C4E02B-B513-4464-9201-7038A8C7ADCE}" destId="{4BA27E83-27BC-4FB6-8280-505C85BACAA3}" srcOrd="23" destOrd="0" presId="urn:microsoft.com/office/officeart/2005/8/layout/list1"/>
    <dgm:cxn modelId="{83F1C341-FA4C-4275-8D16-2F558481246C}" type="presParOf" srcId="{A4C4E02B-B513-4464-9201-7038A8C7ADCE}" destId="{23ADDCB1-9405-4902-9BDB-EC2313994B78}" srcOrd="24" destOrd="0" presId="urn:microsoft.com/office/officeart/2005/8/layout/list1"/>
    <dgm:cxn modelId="{B34D79ED-E1B9-4FBE-8515-E957BFDCB020}" type="presParOf" srcId="{23ADDCB1-9405-4902-9BDB-EC2313994B78}" destId="{B8D40926-28C6-458F-B1CC-1240FD887F0D}" srcOrd="0" destOrd="0" presId="urn:microsoft.com/office/officeart/2005/8/layout/list1"/>
    <dgm:cxn modelId="{13D13FCA-7EEB-4DF9-9450-7AE10149FF81}" type="presParOf" srcId="{23ADDCB1-9405-4902-9BDB-EC2313994B78}" destId="{68656FD1-1A32-4D07-8FDD-07BF3D7627F6}" srcOrd="1" destOrd="0" presId="urn:microsoft.com/office/officeart/2005/8/layout/list1"/>
    <dgm:cxn modelId="{456ADA20-6DD8-4DD2-BFBC-D5E66A82E1DD}" type="presParOf" srcId="{A4C4E02B-B513-4464-9201-7038A8C7ADCE}" destId="{B83BE8A6-4E9F-48AC-A64C-7689E3E93E00}" srcOrd="25" destOrd="0" presId="urn:microsoft.com/office/officeart/2005/8/layout/list1"/>
    <dgm:cxn modelId="{680F46B8-CE28-4DD9-A5A7-6E62CB087B91}" type="presParOf" srcId="{A4C4E02B-B513-4464-9201-7038A8C7ADCE}" destId="{56809218-D218-4BC0-A61A-E85A14CE8E50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8D3826-84ED-4956-8530-200E6487F38A}" type="doc">
      <dgm:prSet loTypeId="urn:microsoft.com/office/officeart/2005/8/layout/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F59BA558-D353-4BE0-9AC9-E2D501073FA0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Положительный эмоциональный настрой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930B09-A07C-4DD9-9E6F-D06D6D5E5141}" type="parTrans" cxnId="{D5AF4E1B-8EF1-4A89-91AC-C28CFE663DC3}">
      <dgm:prSet/>
      <dgm:spPr/>
      <dgm:t>
        <a:bodyPr/>
        <a:lstStyle/>
        <a:p>
          <a:pPr algn="ctr"/>
          <a:endParaRPr lang="ru-RU"/>
        </a:p>
      </dgm:t>
    </dgm:pt>
    <dgm:pt modelId="{5E45C112-84EE-4E62-AD45-2C80E84AB623}" type="sibTrans" cxnId="{D5AF4E1B-8EF1-4A89-91AC-C28CFE663DC3}">
      <dgm:prSet/>
      <dgm:spPr/>
      <dgm:t>
        <a:bodyPr/>
        <a:lstStyle/>
        <a:p>
          <a:pPr algn="ctr"/>
          <a:endParaRPr lang="ru-RU"/>
        </a:p>
      </dgm:t>
    </dgm:pt>
    <dgm:pt modelId="{F4AB10C9-5E50-4430-8D96-D73138CFC8D6}">
      <dgm:prSet/>
      <dgm:spPr/>
      <dgm:t>
        <a:bodyPr/>
        <a:lstStyle/>
        <a:p>
          <a:r>
            <a:rPr lang="ru-RU" smtClean="0">
              <a:latin typeface="Times New Roman" pitchFamily="18" charset="0"/>
            </a:rPr>
            <a:t>Максимальное сплачивание  членов семьи</a:t>
          </a:r>
          <a:endParaRPr lang="ru-RU" dirty="0"/>
        </a:p>
      </dgm:t>
    </dgm:pt>
    <dgm:pt modelId="{66AA1392-2D0E-4667-A7A1-57F86273FB5A}" type="parTrans" cxnId="{7CC6D7EF-D7C3-4660-A2F7-88306CA9C723}">
      <dgm:prSet/>
      <dgm:spPr/>
      <dgm:t>
        <a:bodyPr/>
        <a:lstStyle/>
        <a:p>
          <a:endParaRPr lang="ru-RU"/>
        </a:p>
      </dgm:t>
    </dgm:pt>
    <dgm:pt modelId="{F145EAD1-700E-4BE9-AC15-DA8CB9A70480}" type="sibTrans" cxnId="{7CC6D7EF-D7C3-4660-A2F7-88306CA9C723}">
      <dgm:prSet/>
      <dgm:spPr/>
      <dgm:t>
        <a:bodyPr/>
        <a:lstStyle/>
        <a:p>
          <a:endParaRPr lang="ru-RU"/>
        </a:p>
      </dgm:t>
    </dgm:pt>
    <dgm:pt modelId="{0FB4D32A-A7EB-4487-8949-E9BE60B3F57C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Учет индивидуальности ребенка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090FC8-9E9A-443D-A945-9DEFD1D7FB3F}" type="parTrans" cxnId="{9CAB5C31-1640-41E8-A768-C70F0EF7F2E0}">
      <dgm:prSet/>
      <dgm:spPr/>
      <dgm:t>
        <a:bodyPr/>
        <a:lstStyle/>
        <a:p>
          <a:endParaRPr lang="ru-RU"/>
        </a:p>
      </dgm:t>
    </dgm:pt>
    <dgm:pt modelId="{3F3E4902-861E-4318-B846-4C2CB23A34DE}" type="sibTrans" cxnId="{9CAB5C31-1640-41E8-A768-C70F0EF7F2E0}">
      <dgm:prSet/>
      <dgm:spPr/>
      <dgm:t>
        <a:bodyPr/>
        <a:lstStyle/>
        <a:p>
          <a:endParaRPr lang="ru-RU"/>
        </a:p>
      </dgm:t>
    </dgm:pt>
    <dgm:pt modelId="{F90281E4-9A7D-49AE-ACE1-83FB1A09E3B4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единой программы воспитания 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F77D70-9FC1-4F3D-AB28-AACD1C2A97EB}" type="parTrans" cxnId="{6426201C-50D1-4B54-A375-C4132B7151F7}">
      <dgm:prSet/>
      <dgm:spPr/>
      <dgm:t>
        <a:bodyPr/>
        <a:lstStyle/>
        <a:p>
          <a:endParaRPr lang="ru-RU"/>
        </a:p>
      </dgm:t>
    </dgm:pt>
    <dgm:pt modelId="{7C0A9778-78AE-4FEB-A350-D8D35C7F8DA9}" type="sibTrans" cxnId="{6426201C-50D1-4B54-A375-C4132B7151F7}">
      <dgm:prSet/>
      <dgm:spPr/>
      <dgm:t>
        <a:bodyPr/>
        <a:lstStyle/>
        <a:p>
          <a:endParaRPr lang="ru-RU"/>
        </a:p>
      </dgm:t>
    </dgm:pt>
    <dgm:pt modelId="{A4C4E02B-B513-4464-9201-7038A8C7ADCE}" type="pres">
      <dgm:prSet presAssocID="{0C8D3826-84ED-4956-8530-200E6487F38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85EC90-4A1E-4F1C-A9EA-75F6C8C0C48B}" type="pres">
      <dgm:prSet presAssocID="{F59BA558-D353-4BE0-9AC9-E2D501073FA0}" presName="parentLin" presStyleCnt="0"/>
      <dgm:spPr/>
    </dgm:pt>
    <dgm:pt modelId="{8F5D26C8-FF44-41EA-B2DA-5C97EDEAAD67}" type="pres">
      <dgm:prSet presAssocID="{F59BA558-D353-4BE0-9AC9-E2D501073FA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DF58613-DE17-4B95-8C23-E0D7C58C9E5E}" type="pres">
      <dgm:prSet presAssocID="{F59BA558-D353-4BE0-9AC9-E2D501073FA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8ED97-5B18-4CFD-B485-7A49C86E8EBB}" type="pres">
      <dgm:prSet presAssocID="{F59BA558-D353-4BE0-9AC9-E2D501073FA0}" presName="negativeSpace" presStyleCnt="0"/>
      <dgm:spPr/>
    </dgm:pt>
    <dgm:pt modelId="{22B0338F-07D3-4013-A548-282F02443445}" type="pres">
      <dgm:prSet presAssocID="{F59BA558-D353-4BE0-9AC9-E2D501073FA0}" presName="childText" presStyleLbl="conFgAcc1" presStyleIdx="0" presStyleCnt="4">
        <dgm:presLayoutVars>
          <dgm:bulletEnabled val="1"/>
        </dgm:presLayoutVars>
      </dgm:prSet>
      <dgm:spPr/>
    </dgm:pt>
    <dgm:pt modelId="{A0B0CA51-FD65-4922-96DB-67472FBB1252}" type="pres">
      <dgm:prSet presAssocID="{5E45C112-84EE-4E62-AD45-2C80E84AB623}" presName="spaceBetweenRectangles" presStyleCnt="0"/>
      <dgm:spPr/>
    </dgm:pt>
    <dgm:pt modelId="{FECF4778-8B00-41C3-A33E-9D76165A39BC}" type="pres">
      <dgm:prSet presAssocID="{0FB4D32A-A7EB-4487-8949-E9BE60B3F57C}" presName="parentLin" presStyleCnt="0"/>
      <dgm:spPr/>
    </dgm:pt>
    <dgm:pt modelId="{9AAB8858-0485-44B1-BA73-556DC384288F}" type="pres">
      <dgm:prSet presAssocID="{0FB4D32A-A7EB-4487-8949-E9BE60B3F57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1C2B6A4-4E97-4F39-85CF-28027F1E4B64}" type="pres">
      <dgm:prSet presAssocID="{0FB4D32A-A7EB-4487-8949-E9BE60B3F57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3CC1B-2CFF-4BCA-AB5B-3CD831C5F176}" type="pres">
      <dgm:prSet presAssocID="{0FB4D32A-A7EB-4487-8949-E9BE60B3F57C}" presName="negativeSpace" presStyleCnt="0"/>
      <dgm:spPr/>
    </dgm:pt>
    <dgm:pt modelId="{A29F5C52-36F4-492F-9A90-E93FE324E09B}" type="pres">
      <dgm:prSet presAssocID="{0FB4D32A-A7EB-4487-8949-E9BE60B3F57C}" presName="childText" presStyleLbl="conFgAcc1" presStyleIdx="1" presStyleCnt="4">
        <dgm:presLayoutVars>
          <dgm:bulletEnabled val="1"/>
        </dgm:presLayoutVars>
      </dgm:prSet>
      <dgm:spPr/>
    </dgm:pt>
    <dgm:pt modelId="{19AB6AD0-1F91-4CFC-9618-69A80CE6050D}" type="pres">
      <dgm:prSet presAssocID="{3F3E4902-861E-4318-B846-4C2CB23A34DE}" presName="spaceBetweenRectangles" presStyleCnt="0"/>
      <dgm:spPr/>
    </dgm:pt>
    <dgm:pt modelId="{5B215120-F149-4A67-B8E5-02844390AF10}" type="pres">
      <dgm:prSet presAssocID="{F4AB10C9-5E50-4430-8D96-D73138CFC8D6}" presName="parentLin" presStyleCnt="0"/>
      <dgm:spPr/>
    </dgm:pt>
    <dgm:pt modelId="{E137AEF1-D871-44E1-8706-72A4BAC5F2E0}" type="pres">
      <dgm:prSet presAssocID="{F4AB10C9-5E50-4430-8D96-D73138CFC8D6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03D76DF-22F0-49FA-927E-4D22A6EF7AC0}" type="pres">
      <dgm:prSet presAssocID="{F4AB10C9-5E50-4430-8D96-D73138CFC8D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5FE82-0320-4753-AFDB-C51EC3ED35BF}" type="pres">
      <dgm:prSet presAssocID="{F4AB10C9-5E50-4430-8D96-D73138CFC8D6}" presName="negativeSpace" presStyleCnt="0"/>
      <dgm:spPr/>
    </dgm:pt>
    <dgm:pt modelId="{CF1B3234-1CFE-4EF2-A35E-E997B0F2112D}" type="pres">
      <dgm:prSet presAssocID="{F4AB10C9-5E50-4430-8D96-D73138CFC8D6}" presName="childText" presStyleLbl="conFgAcc1" presStyleIdx="2" presStyleCnt="4">
        <dgm:presLayoutVars>
          <dgm:bulletEnabled val="1"/>
        </dgm:presLayoutVars>
      </dgm:prSet>
      <dgm:spPr/>
    </dgm:pt>
    <dgm:pt modelId="{030D779D-5CA4-48C7-AAE1-731C14A9BBF9}" type="pres">
      <dgm:prSet presAssocID="{F145EAD1-700E-4BE9-AC15-DA8CB9A70480}" presName="spaceBetweenRectangles" presStyleCnt="0"/>
      <dgm:spPr/>
    </dgm:pt>
    <dgm:pt modelId="{A8A86B4D-3C7F-4400-9398-BD68D59A698F}" type="pres">
      <dgm:prSet presAssocID="{F90281E4-9A7D-49AE-ACE1-83FB1A09E3B4}" presName="parentLin" presStyleCnt="0"/>
      <dgm:spPr/>
    </dgm:pt>
    <dgm:pt modelId="{5EE1F3DB-4E44-4393-A7E9-55406C6906BE}" type="pres">
      <dgm:prSet presAssocID="{F90281E4-9A7D-49AE-ACE1-83FB1A09E3B4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D5A438D-CC89-4B45-A97C-1D24833AB934}" type="pres">
      <dgm:prSet presAssocID="{F90281E4-9A7D-49AE-ACE1-83FB1A09E3B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C9A29-82A6-473D-A2B5-009B84E35AA8}" type="pres">
      <dgm:prSet presAssocID="{F90281E4-9A7D-49AE-ACE1-83FB1A09E3B4}" presName="negativeSpace" presStyleCnt="0"/>
      <dgm:spPr/>
    </dgm:pt>
    <dgm:pt modelId="{282BFF5D-9587-4320-9767-6808171E7006}" type="pres">
      <dgm:prSet presAssocID="{F90281E4-9A7D-49AE-ACE1-83FB1A09E3B4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4477D4C-20E3-484B-B718-A45435A744EA}" type="presOf" srcId="{F4AB10C9-5E50-4430-8D96-D73138CFC8D6}" destId="{E137AEF1-D871-44E1-8706-72A4BAC5F2E0}" srcOrd="0" destOrd="0" presId="urn:microsoft.com/office/officeart/2005/8/layout/list1"/>
    <dgm:cxn modelId="{281593DB-C3D8-4F68-A93A-265803F3B4B2}" type="presOf" srcId="{F90281E4-9A7D-49AE-ACE1-83FB1A09E3B4}" destId="{5EE1F3DB-4E44-4393-A7E9-55406C6906BE}" srcOrd="0" destOrd="0" presId="urn:microsoft.com/office/officeart/2005/8/layout/list1"/>
    <dgm:cxn modelId="{BFD86676-1E29-4822-9178-FB9F941822BA}" type="presOf" srcId="{0C8D3826-84ED-4956-8530-200E6487F38A}" destId="{A4C4E02B-B513-4464-9201-7038A8C7ADCE}" srcOrd="0" destOrd="0" presId="urn:microsoft.com/office/officeart/2005/8/layout/list1"/>
    <dgm:cxn modelId="{7F10C9BA-0294-4AAE-A1C2-7AAE852FD3DE}" type="presOf" srcId="{F59BA558-D353-4BE0-9AC9-E2D501073FA0}" destId="{9DF58613-DE17-4B95-8C23-E0D7C58C9E5E}" srcOrd="1" destOrd="0" presId="urn:microsoft.com/office/officeart/2005/8/layout/list1"/>
    <dgm:cxn modelId="{6426201C-50D1-4B54-A375-C4132B7151F7}" srcId="{0C8D3826-84ED-4956-8530-200E6487F38A}" destId="{F90281E4-9A7D-49AE-ACE1-83FB1A09E3B4}" srcOrd="3" destOrd="0" parTransId="{0CF77D70-9FC1-4F3D-AB28-AACD1C2A97EB}" sibTransId="{7C0A9778-78AE-4FEB-A350-D8D35C7F8DA9}"/>
    <dgm:cxn modelId="{155519BF-5C92-4258-9C62-3E2AF1680D07}" type="presOf" srcId="{0FB4D32A-A7EB-4487-8949-E9BE60B3F57C}" destId="{11C2B6A4-4E97-4F39-85CF-28027F1E4B64}" srcOrd="1" destOrd="0" presId="urn:microsoft.com/office/officeart/2005/8/layout/list1"/>
    <dgm:cxn modelId="{643CA242-3F85-4702-A610-5BD8293FEBDA}" type="presOf" srcId="{F59BA558-D353-4BE0-9AC9-E2D501073FA0}" destId="{8F5D26C8-FF44-41EA-B2DA-5C97EDEAAD67}" srcOrd="0" destOrd="0" presId="urn:microsoft.com/office/officeart/2005/8/layout/list1"/>
    <dgm:cxn modelId="{AAF3797B-F7A4-4347-97B6-C1AFB86173CF}" type="presOf" srcId="{F90281E4-9A7D-49AE-ACE1-83FB1A09E3B4}" destId="{BD5A438D-CC89-4B45-A97C-1D24833AB934}" srcOrd="1" destOrd="0" presId="urn:microsoft.com/office/officeart/2005/8/layout/list1"/>
    <dgm:cxn modelId="{BE3A1976-C561-4289-B2CD-01990D87A690}" type="presOf" srcId="{F4AB10C9-5E50-4430-8D96-D73138CFC8D6}" destId="{303D76DF-22F0-49FA-927E-4D22A6EF7AC0}" srcOrd="1" destOrd="0" presId="urn:microsoft.com/office/officeart/2005/8/layout/list1"/>
    <dgm:cxn modelId="{7CC6D7EF-D7C3-4660-A2F7-88306CA9C723}" srcId="{0C8D3826-84ED-4956-8530-200E6487F38A}" destId="{F4AB10C9-5E50-4430-8D96-D73138CFC8D6}" srcOrd="2" destOrd="0" parTransId="{66AA1392-2D0E-4667-A7A1-57F86273FB5A}" sibTransId="{F145EAD1-700E-4BE9-AC15-DA8CB9A70480}"/>
    <dgm:cxn modelId="{9CAB5C31-1640-41E8-A768-C70F0EF7F2E0}" srcId="{0C8D3826-84ED-4956-8530-200E6487F38A}" destId="{0FB4D32A-A7EB-4487-8949-E9BE60B3F57C}" srcOrd="1" destOrd="0" parTransId="{BE090FC8-9E9A-443D-A945-9DEFD1D7FB3F}" sibTransId="{3F3E4902-861E-4318-B846-4C2CB23A34DE}"/>
    <dgm:cxn modelId="{D5AF4E1B-8EF1-4A89-91AC-C28CFE663DC3}" srcId="{0C8D3826-84ED-4956-8530-200E6487F38A}" destId="{F59BA558-D353-4BE0-9AC9-E2D501073FA0}" srcOrd="0" destOrd="0" parTransId="{BD930B09-A07C-4DD9-9E6F-D06D6D5E5141}" sibTransId="{5E45C112-84EE-4E62-AD45-2C80E84AB623}"/>
    <dgm:cxn modelId="{E0B7B9A7-BC9D-4971-A229-BE767B293D32}" type="presOf" srcId="{0FB4D32A-A7EB-4487-8949-E9BE60B3F57C}" destId="{9AAB8858-0485-44B1-BA73-556DC384288F}" srcOrd="0" destOrd="0" presId="urn:microsoft.com/office/officeart/2005/8/layout/list1"/>
    <dgm:cxn modelId="{2DD4B92C-67E4-428B-86BC-2ACEBD009BA9}" type="presParOf" srcId="{A4C4E02B-B513-4464-9201-7038A8C7ADCE}" destId="{1F85EC90-4A1E-4F1C-A9EA-75F6C8C0C48B}" srcOrd="0" destOrd="0" presId="urn:microsoft.com/office/officeart/2005/8/layout/list1"/>
    <dgm:cxn modelId="{F868D651-9A81-494B-B72F-FF2FB5FA1044}" type="presParOf" srcId="{1F85EC90-4A1E-4F1C-A9EA-75F6C8C0C48B}" destId="{8F5D26C8-FF44-41EA-B2DA-5C97EDEAAD67}" srcOrd="0" destOrd="0" presId="urn:microsoft.com/office/officeart/2005/8/layout/list1"/>
    <dgm:cxn modelId="{B891C4EF-46E0-448D-8B49-81EFBB184196}" type="presParOf" srcId="{1F85EC90-4A1E-4F1C-A9EA-75F6C8C0C48B}" destId="{9DF58613-DE17-4B95-8C23-E0D7C58C9E5E}" srcOrd="1" destOrd="0" presId="urn:microsoft.com/office/officeart/2005/8/layout/list1"/>
    <dgm:cxn modelId="{9428ECF5-B8FF-449C-B409-48FC995C25AA}" type="presParOf" srcId="{A4C4E02B-B513-4464-9201-7038A8C7ADCE}" destId="{18A8ED97-5B18-4CFD-B485-7A49C86E8EBB}" srcOrd="1" destOrd="0" presId="urn:microsoft.com/office/officeart/2005/8/layout/list1"/>
    <dgm:cxn modelId="{3EB366A3-C062-42BB-8D5C-D394F914B1B9}" type="presParOf" srcId="{A4C4E02B-B513-4464-9201-7038A8C7ADCE}" destId="{22B0338F-07D3-4013-A548-282F02443445}" srcOrd="2" destOrd="0" presId="urn:microsoft.com/office/officeart/2005/8/layout/list1"/>
    <dgm:cxn modelId="{6921B2B3-8C29-4280-96F8-A0ECB6746980}" type="presParOf" srcId="{A4C4E02B-B513-4464-9201-7038A8C7ADCE}" destId="{A0B0CA51-FD65-4922-96DB-67472FBB1252}" srcOrd="3" destOrd="0" presId="urn:microsoft.com/office/officeart/2005/8/layout/list1"/>
    <dgm:cxn modelId="{72F6CDED-10A4-47D7-AEB3-8875E9507B63}" type="presParOf" srcId="{A4C4E02B-B513-4464-9201-7038A8C7ADCE}" destId="{FECF4778-8B00-41C3-A33E-9D76165A39BC}" srcOrd="4" destOrd="0" presId="urn:microsoft.com/office/officeart/2005/8/layout/list1"/>
    <dgm:cxn modelId="{1FEFE559-7250-4548-A651-FC669FC87DAF}" type="presParOf" srcId="{FECF4778-8B00-41C3-A33E-9D76165A39BC}" destId="{9AAB8858-0485-44B1-BA73-556DC384288F}" srcOrd="0" destOrd="0" presId="urn:microsoft.com/office/officeart/2005/8/layout/list1"/>
    <dgm:cxn modelId="{4658DF7E-8D66-4F2C-AF1F-BFB5FFAB497E}" type="presParOf" srcId="{FECF4778-8B00-41C3-A33E-9D76165A39BC}" destId="{11C2B6A4-4E97-4F39-85CF-28027F1E4B64}" srcOrd="1" destOrd="0" presId="urn:microsoft.com/office/officeart/2005/8/layout/list1"/>
    <dgm:cxn modelId="{FDCE6A86-E777-4169-855B-78FE992F23C0}" type="presParOf" srcId="{A4C4E02B-B513-4464-9201-7038A8C7ADCE}" destId="{FC03CC1B-2CFF-4BCA-AB5B-3CD831C5F176}" srcOrd="5" destOrd="0" presId="urn:microsoft.com/office/officeart/2005/8/layout/list1"/>
    <dgm:cxn modelId="{3668AA30-6C07-4280-823F-3C814059E106}" type="presParOf" srcId="{A4C4E02B-B513-4464-9201-7038A8C7ADCE}" destId="{A29F5C52-36F4-492F-9A90-E93FE324E09B}" srcOrd="6" destOrd="0" presId="urn:microsoft.com/office/officeart/2005/8/layout/list1"/>
    <dgm:cxn modelId="{EF97B99A-22EA-467E-B655-FAAB9D5A655B}" type="presParOf" srcId="{A4C4E02B-B513-4464-9201-7038A8C7ADCE}" destId="{19AB6AD0-1F91-4CFC-9618-69A80CE6050D}" srcOrd="7" destOrd="0" presId="urn:microsoft.com/office/officeart/2005/8/layout/list1"/>
    <dgm:cxn modelId="{4DB3412A-436A-49EF-AA09-4A9D795D816A}" type="presParOf" srcId="{A4C4E02B-B513-4464-9201-7038A8C7ADCE}" destId="{5B215120-F149-4A67-B8E5-02844390AF10}" srcOrd="8" destOrd="0" presId="urn:microsoft.com/office/officeart/2005/8/layout/list1"/>
    <dgm:cxn modelId="{5618FB5A-F46C-4743-87AB-46A43D49B53E}" type="presParOf" srcId="{5B215120-F149-4A67-B8E5-02844390AF10}" destId="{E137AEF1-D871-44E1-8706-72A4BAC5F2E0}" srcOrd="0" destOrd="0" presId="urn:microsoft.com/office/officeart/2005/8/layout/list1"/>
    <dgm:cxn modelId="{15CFAF61-0B8E-4FA3-B496-83396BB8B6AB}" type="presParOf" srcId="{5B215120-F149-4A67-B8E5-02844390AF10}" destId="{303D76DF-22F0-49FA-927E-4D22A6EF7AC0}" srcOrd="1" destOrd="0" presId="urn:microsoft.com/office/officeart/2005/8/layout/list1"/>
    <dgm:cxn modelId="{BA029FD5-1E85-41E6-9106-66BA67D3EDD7}" type="presParOf" srcId="{A4C4E02B-B513-4464-9201-7038A8C7ADCE}" destId="{F2D5FE82-0320-4753-AFDB-C51EC3ED35BF}" srcOrd="9" destOrd="0" presId="urn:microsoft.com/office/officeart/2005/8/layout/list1"/>
    <dgm:cxn modelId="{B439B206-5FC8-4C0B-9610-A6CE204DC4F2}" type="presParOf" srcId="{A4C4E02B-B513-4464-9201-7038A8C7ADCE}" destId="{CF1B3234-1CFE-4EF2-A35E-E997B0F2112D}" srcOrd="10" destOrd="0" presId="urn:microsoft.com/office/officeart/2005/8/layout/list1"/>
    <dgm:cxn modelId="{29D89C12-514B-470C-BE47-64D8EC42BACD}" type="presParOf" srcId="{A4C4E02B-B513-4464-9201-7038A8C7ADCE}" destId="{030D779D-5CA4-48C7-AAE1-731C14A9BBF9}" srcOrd="11" destOrd="0" presId="urn:microsoft.com/office/officeart/2005/8/layout/list1"/>
    <dgm:cxn modelId="{E7FFC417-B0B0-496A-8521-119B92F563FB}" type="presParOf" srcId="{A4C4E02B-B513-4464-9201-7038A8C7ADCE}" destId="{A8A86B4D-3C7F-4400-9398-BD68D59A698F}" srcOrd="12" destOrd="0" presId="urn:microsoft.com/office/officeart/2005/8/layout/list1"/>
    <dgm:cxn modelId="{E18D1F26-1688-460F-95A5-D92552843A6B}" type="presParOf" srcId="{A8A86B4D-3C7F-4400-9398-BD68D59A698F}" destId="{5EE1F3DB-4E44-4393-A7E9-55406C6906BE}" srcOrd="0" destOrd="0" presId="urn:microsoft.com/office/officeart/2005/8/layout/list1"/>
    <dgm:cxn modelId="{531F53A9-9D3D-452C-ADB5-F9E5B6072D13}" type="presParOf" srcId="{A8A86B4D-3C7F-4400-9398-BD68D59A698F}" destId="{BD5A438D-CC89-4B45-A97C-1D24833AB934}" srcOrd="1" destOrd="0" presId="urn:microsoft.com/office/officeart/2005/8/layout/list1"/>
    <dgm:cxn modelId="{E8D9AB71-1F13-4236-9A2C-4D9EE6EB6B43}" type="presParOf" srcId="{A4C4E02B-B513-4464-9201-7038A8C7ADCE}" destId="{607C9A29-82A6-473D-A2B5-009B84E35AA8}" srcOrd="13" destOrd="0" presId="urn:microsoft.com/office/officeart/2005/8/layout/list1"/>
    <dgm:cxn modelId="{A3CA2FD7-C1E5-45B1-BFFF-22103EB4263B}" type="presParOf" srcId="{A4C4E02B-B513-4464-9201-7038A8C7ADCE}" destId="{282BFF5D-9587-4320-9767-6808171E700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533C0-FD08-4A8E-B370-029B35A3B37F}">
      <dsp:nvSpPr>
        <dsp:cNvPr id="0" name=""/>
        <dsp:cNvSpPr/>
      </dsp:nvSpPr>
      <dsp:spPr>
        <a:xfrm>
          <a:off x="0" y="713039"/>
          <a:ext cx="7072362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7C585F-D34A-4AD8-8CC5-D7BB0FCC7448}">
      <dsp:nvSpPr>
        <dsp:cNvPr id="0" name=""/>
        <dsp:cNvSpPr/>
      </dsp:nvSpPr>
      <dsp:spPr>
        <a:xfrm>
          <a:off x="371865" y="98659"/>
          <a:ext cx="5579427" cy="7255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23" tIns="0" rIns="1871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baseline="0" dirty="0" smtClean="0">
              <a:solidFill>
                <a:schemeClr val="bg1"/>
              </a:solidFill>
              <a:latin typeface="Times New Roman" pitchFamily="18" charset="0"/>
            </a:rPr>
            <a:t>Систематизация форм и методов  работы с родителями, направленных на сотрудничество.</a:t>
          </a:r>
          <a:endParaRPr lang="ru-RU" sz="2000" kern="1200" baseline="0" dirty="0">
            <a:solidFill>
              <a:schemeClr val="bg1"/>
            </a:solidFill>
          </a:endParaRPr>
        </a:p>
      </dsp:txBody>
      <dsp:txXfrm>
        <a:off x="407282" y="134076"/>
        <a:ext cx="5508593" cy="654692"/>
      </dsp:txXfrm>
    </dsp:sp>
    <dsp:sp modelId="{0A061A33-87FB-4D18-8FE1-CCA369CEE8BF}">
      <dsp:nvSpPr>
        <dsp:cNvPr id="0" name=""/>
        <dsp:cNvSpPr/>
      </dsp:nvSpPr>
      <dsp:spPr>
        <a:xfrm>
          <a:off x="0" y="1547297"/>
          <a:ext cx="7072362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839EBD-DCB0-4A4F-9618-002BCFFC279A}">
      <dsp:nvSpPr>
        <dsp:cNvPr id="0" name=""/>
        <dsp:cNvSpPr/>
      </dsp:nvSpPr>
      <dsp:spPr>
        <a:xfrm>
          <a:off x="353272" y="988439"/>
          <a:ext cx="5616273" cy="6916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23" tIns="0" rIns="1871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baseline="0" dirty="0" smtClean="0">
              <a:latin typeface="Times New Roman" pitchFamily="18" charset="0"/>
            </a:rPr>
            <a:t>Переработка теоретических материалов</a:t>
          </a:r>
          <a:endParaRPr lang="ru-RU" sz="2000" kern="1200" baseline="0" dirty="0"/>
        </a:p>
      </dsp:txBody>
      <dsp:txXfrm>
        <a:off x="387038" y="1022205"/>
        <a:ext cx="5548741" cy="624165"/>
      </dsp:txXfrm>
    </dsp:sp>
    <dsp:sp modelId="{1BEF9758-1418-4750-8255-98ABC5CA7543}">
      <dsp:nvSpPr>
        <dsp:cNvPr id="0" name=""/>
        <dsp:cNvSpPr/>
      </dsp:nvSpPr>
      <dsp:spPr>
        <a:xfrm>
          <a:off x="0" y="2505309"/>
          <a:ext cx="7072362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54C0F-1C3C-4E5E-8830-E43F29C66FDB}">
      <dsp:nvSpPr>
        <dsp:cNvPr id="0" name=""/>
        <dsp:cNvSpPr/>
      </dsp:nvSpPr>
      <dsp:spPr>
        <a:xfrm>
          <a:off x="353272" y="1822697"/>
          <a:ext cx="5616273" cy="8154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23" tIns="0" rIns="1871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baseline="0" dirty="0" smtClean="0">
              <a:latin typeface="Times New Roman" pitchFamily="18" charset="0"/>
            </a:rPr>
            <a:t>Подборка познавательных рассказов</a:t>
          </a:r>
          <a:endParaRPr lang="ru-RU" sz="2000" kern="1200" baseline="0" dirty="0"/>
        </a:p>
      </dsp:txBody>
      <dsp:txXfrm>
        <a:off x="393079" y="1862504"/>
        <a:ext cx="5536659" cy="735837"/>
      </dsp:txXfrm>
    </dsp:sp>
    <dsp:sp modelId="{248522D5-AA1D-4746-B19F-789952E5CE4E}">
      <dsp:nvSpPr>
        <dsp:cNvPr id="0" name=""/>
        <dsp:cNvSpPr/>
      </dsp:nvSpPr>
      <dsp:spPr>
        <a:xfrm>
          <a:off x="0" y="3447249"/>
          <a:ext cx="7072362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F771C4-1315-4A34-AEF6-7A9F723FA5D8}">
      <dsp:nvSpPr>
        <dsp:cNvPr id="0" name=""/>
        <dsp:cNvSpPr/>
      </dsp:nvSpPr>
      <dsp:spPr>
        <a:xfrm>
          <a:off x="353272" y="2780709"/>
          <a:ext cx="5616076" cy="799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23" tIns="0" rIns="1871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baseline="0" dirty="0" smtClean="0">
              <a:latin typeface="Times New Roman" pitchFamily="18" charset="0"/>
            </a:rPr>
            <a:t>Разработка  конспектов НООД с использованием развивающего обучения</a:t>
          </a:r>
          <a:endParaRPr lang="ru-RU" sz="2000" kern="1200" baseline="0" dirty="0"/>
        </a:p>
      </dsp:txBody>
      <dsp:txXfrm>
        <a:off x="392295" y="2819732"/>
        <a:ext cx="5538030" cy="721334"/>
      </dsp:txXfrm>
    </dsp:sp>
    <dsp:sp modelId="{9A05A7D0-6929-4CA7-BE57-45D7BC83EE2D}">
      <dsp:nvSpPr>
        <dsp:cNvPr id="0" name=""/>
        <dsp:cNvSpPr/>
      </dsp:nvSpPr>
      <dsp:spPr>
        <a:xfrm>
          <a:off x="0" y="4367755"/>
          <a:ext cx="7072362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2AAEC-675C-4880-9B31-39941CD437BE}">
      <dsp:nvSpPr>
        <dsp:cNvPr id="0" name=""/>
        <dsp:cNvSpPr/>
      </dsp:nvSpPr>
      <dsp:spPr>
        <a:xfrm>
          <a:off x="353272" y="3722649"/>
          <a:ext cx="5616422" cy="7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23" tIns="0" rIns="1871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baseline="0" dirty="0" smtClean="0">
              <a:latin typeface="Times New Roman" pitchFamily="18" charset="0"/>
            </a:rPr>
            <a:t>Создание предметно – развивающей среды</a:t>
          </a:r>
          <a:endParaRPr lang="ru-RU" sz="2000" kern="1200" baseline="0" dirty="0"/>
        </a:p>
      </dsp:txBody>
      <dsp:txXfrm>
        <a:off x="391248" y="3760625"/>
        <a:ext cx="5540470" cy="701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2A342-E60D-4ED0-9493-D0297B6FF9A1}">
      <dsp:nvSpPr>
        <dsp:cNvPr id="0" name=""/>
        <dsp:cNvSpPr/>
      </dsp:nvSpPr>
      <dsp:spPr>
        <a:xfrm>
          <a:off x="0" y="0"/>
          <a:ext cx="6115092" cy="9115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</a:rPr>
            <a:t>Анкетирование</a:t>
          </a:r>
          <a:endParaRPr lang="ru-RU" sz="2200" kern="1200" dirty="0"/>
        </a:p>
      </dsp:txBody>
      <dsp:txXfrm>
        <a:off x="26698" y="26698"/>
        <a:ext cx="5054435" cy="858152"/>
      </dsp:txXfrm>
    </dsp:sp>
    <dsp:sp modelId="{DCDE10B6-9A1A-4F73-B7EE-113B7B017989}">
      <dsp:nvSpPr>
        <dsp:cNvPr id="0" name=""/>
        <dsp:cNvSpPr/>
      </dsp:nvSpPr>
      <dsp:spPr>
        <a:xfrm>
          <a:off x="512139" y="1077285"/>
          <a:ext cx="6115092" cy="9115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</a:rPr>
            <a:t>Семинары-практикумы</a:t>
          </a:r>
          <a:endParaRPr lang="ru-RU" sz="2200" kern="1200" dirty="0"/>
        </a:p>
      </dsp:txBody>
      <dsp:txXfrm>
        <a:off x="538837" y="1103983"/>
        <a:ext cx="4957051" cy="858152"/>
      </dsp:txXfrm>
    </dsp:sp>
    <dsp:sp modelId="{53701028-9863-44A4-A023-F24240F87946}">
      <dsp:nvSpPr>
        <dsp:cNvPr id="0" name=""/>
        <dsp:cNvSpPr/>
      </dsp:nvSpPr>
      <dsp:spPr>
        <a:xfrm>
          <a:off x="1016634" y="2154570"/>
          <a:ext cx="6115092" cy="9115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</a:rPr>
            <a:t>Консультации</a:t>
          </a:r>
          <a:endParaRPr lang="ru-RU" sz="2200" kern="1200" dirty="0"/>
        </a:p>
      </dsp:txBody>
      <dsp:txXfrm>
        <a:off x="1043332" y="2181268"/>
        <a:ext cx="4964694" cy="858152"/>
      </dsp:txXfrm>
    </dsp:sp>
    <dsp:sp modelId="{B078BD4F-9AB2-46CB-9196-5A5B3951B020}">
      <dsp:nvSpPr>
        <dsp:cNvPr id="0" name=""/>
        <dsp:cNvSpPr/>
      </dsp:nvSpPr>
      <dsp:spPr>
        <a:xfrm>
          <a:off x="1528773" y="3231855"/>
          <a:ext cx="6115092" cy="9115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</a:rPr>
            <a:t>Родительские</a:t>
          </a:r>
          <a:r>
            <a:rPr lang="ru-RU" sz="3000" kern="1200" dirty="0" smtClean="0">
              <a:latin typeface="Times New Roman" pitchFamily="18" charset="0"/>
            </a:rPr>
            <a:t> </a:t>
          </a:r>
          <a:r>
            <a:rPr lang="ru-RU" sz="2200" kern="1200" dirty="0" smtClean="0">
              <a:latin typeface="Times New Roman" pitchFamily="18" charset="0"/>
            </a:rPr>
            <a:t>собрания</a:t>
          </a:r>
          <a:endParaRPr lang="ru-RU" sz="2200" kern="1200" dirty="0"/>
        </a:p>
      </dsp:txBody>
      <dsp:txXfrm>
        <a:off x="1555471" y="3258553"/>
        <a:ext cx="4957051" cy="858152"/>
      </dsp:txXfrm>
    </dsp:sp>
    <dsp:sp modelId="{A1C07478-2E21-4CAD-B12C-B41A8C866CB8}">
      <dsp:nvSpPr>
        <dsp:cNvPr id="0" name=""/>
        <dsp:cNvSpPr/>
      </dsp:nvSpPr>
      <dsp:spPr>
        <a:xfrm>
          <a:off x="5522586" y="698163"/>
          <a:ext cx="592506" cy="592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5655900" y="698163"/>
        <a:ext cx="325878" cy="445861"/>
      </dsp:txXfrm>
    </dsp:sp>
    <dsp:sp modelId="{38B9C1C4-2819-40B2-B69C-C02C71B21D9B}">
      <dsp:nvSpPr>
        <dsp:cNvPr id="0" name=""/>
        <dsp:cNvSpPr/>
      </dsp:nvSpPr>
      <dsp:spPr>
        <a:xfrm>
          <a:off x="6034725" y="1775448"/>
          <a:ext cx="592506" cy="592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6168039" y="1775448"/>
        <a:ext cx="325878" cy="445861"/>
      </dsp:txXfrm>
    </dsp:sp>
    <dsp:sp modelId="{6BBC106E-2361-4A44-A7E4-0428A630D1EE}">
      <dsp:nvSpPr>
        <dsp:cNvPr id="0" name=""/>
        <dsp:cNvSpPr/>
      </dsp:nvSpPr>
      <dsp:spPr>
        <a:xfrm>
          <a:off x="6539220" y="2852733"/>
          <a:ext cx="592506" cy="59250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6672534" y="2852733"/>
        <a:ext cx="325878" cy="4458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4F2393-7CEE-4FC1-B77F-D6C9095676E8}">
      <dsp:nvSpPr>
        <dsp:cNvPr id="0" name=""/>
        <dsp:cNvSpPr/>
      </dsp:nvSpPr>
      <dsp:spPr>
        <a:xfrm rot="5400000">
          <a:off x="-337672" y="367754"/>
          <a:ext cx="2251151" cy="157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300" kern="1200" dirty="0"/>
        </a:p>
      </dsp:txBody>
      <dsp:txXfrm rot="-5400000">
        <a:off x="1" y="817984"/>
        <a:ext cx="1575806" cy="675345"/>
      </dsp:txXfrm>
    </dsp:sp>
    <dsp:sp modelId="{17053A23-0EC0-4AC2-A9E1-F15E5ED9048D}">
      <dsp:nvSpPr>
        <dsp:cNvPr id="0" name=""/>
        <dsp:cNvSpPr/>
      </dsp:nvSpPr>
      <dsp:spPr>
        <a:xfrm rot="5400000">
          <a:off x="4171078" y="-2565191"/>
          <a:ext cx="1463248" cy="66537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baseline="0" dirty="0" smtClean="0">
              <a:latin typeface="Times New Roman" pitchFamily="18" charset="0"/>
              <a:cs typeface="Times New Roman" pitchFamily="18" charset="0"/>
            </a:rPr>
            <a:t>папка результатов</a:t>
          </a:r>
          <a:endParaRPr lang="ru-RU" sz="2200" kern="1200" baseline="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baseline="0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200" kern="1200" baseline="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575806" y="101511"/>
        <a:ext cx="6582363" cy="1320388"/>
      </dsp:txXfrm>
    </dsp:sp>
    <dsp:sp modelId="{9E18C23E-B342-4608-8164-7DE61CC73953}">
      <dsp:nvSpPr>
        <dsp:cNvPr id="0" name=""/>
        <dsp:cNvSpPr/>
      </dsp:nvSpPr>
      <dsp:spPr>
        <a:xfrm rot="5400000">
          <a:off x="-337672" y="3111056"/>
          <a:ext cx="2251151" cy="157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300" kern="1200" dirty="0"/>
        </a:p>
      </dsp:txBody>
      <dsp:txXfrm rot="-5400000">
        <a:off x="1" y="3561286"/>
        <a:ext cx="1575806" cy="675345"/>
      </dsp:txXfrm>
    </dsp:sp>
    <dsp:sp modelId="{5F8B659B-6195-4074-92CA-A2BA459A0F2A}">
      <dsp:nvSpPr>
        <dsp:cNvPr id="0" name=""/>
        <dsp:cNvSpPr/>
      </dsp:nvSpPr>
      <dsp:spPr>
        <a:xfrm rot="5400000">
          <a:off x="3440354" y="237962"/>
          <a:ext cx="2924697" cy="65340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консультации  по телефону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рекомендации познавательной литературы и различных пособий для занятий дома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видео- и аудиоматериалы, компьютерные программы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информация через </a:t>
          </a:r>
          <a:r>
            <a:rPr lang="en-US" sz="2200" kern="1200" dirty="0" err="1" smtClean="0">
              <a:latin typeface="Times New Roman" pitchFamily="18" charset="0"/>
              <a:cs typeface="Times New Roman" pitchFamily="18" charset="0"/>
            </a:rPr>
            <a:t>WhatsApp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635657" y="2185431"/>
        <a:ext cx="6391320" cy="26391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0338F-07D3-4013-A548-282F02443445}">
      <dsp:nvSpPr>
        <dsp:cNvPr id="0" name=""/>
        <dsp:cNvSpPr/>
      </dsp:nvSpPr>
      <dsp:spPr>
        <a:xfrm>
          <a:off x="0" y="312543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58613-DE17-4B95-8C23-E0D7C58C9E5E}">
      <dsp:nvSpPr>
        <dsp:cNvPr id="0" name=""/>
        <dsp:cNvSpPr/>
      </dsp:nvSpPr>
      <dsp:spPr>
        <a:xfrm>
          <a:off x="375049" y="61623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Развлекательные программы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9547" y="86121"/>
        <a:ext cx="5201697" cy="452844"/>
      </dsp:txXfrm>
    </dsp:sp>
    <dsp:sp modelId="{C26F0829-01CB-40CF-BF22-E2EB93CE5493}">
      <dsp:nvSpPr>
        <dsp:cNvPr id="0" name=""/>
        <dsp:cNvSpPr/>
      </dsp:nvSpPr>
      <dsp:spPr>
        <a:xfrm>
          <a:off x="0" y="1083663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964DCE-4486-4A3F-BA9C-5CA352EAD4D3}">
      <dsp:nvSpPr>
        <dsp:cNvPr id="0" name=""/>
        <dsp:cNvSpPr/>
      </dsp:nvSpPr>
      <dsp:spPr>
        <a:xfrm>
          <a:off x="375049" y="832743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Видеотека</a:t>
          </a:r>
          <a:endParaRPr lang="ru-RU" sz="1800" kern="1200" dirty="0"/>
        </a:p>
      </dsp:txBody>
      <dsp:txXfrm>
        <a:off x="399547" y="857241"/>
        <a:ext cx="5201697" cy="452844"/>
      </dsp:txXfrm>
    </dsp:sp>
    <dsp:sp modelId="{5002E30E-C2E3-4EA5-8597-C319A13013B3}">
      <dsp:nvSpPr>
        <dsp:cNvPr id="0" name=""/>
        <dsp:cNvSpPr/>
      </dsp:nvSpPr>
      <dsp:spPr>
        <a:xfrm>
          <a:off x="0" y="1854783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287581-1567-4F83-87CC-02420C0FEA6D}">
      <dsp:nvSpPr>
        <dsp:cNvPr id="0" name=""/>
        <dsp:cNvSpPr/>
      </dsp:nvSpPr>
      <dsp:spPr>
        <a:xfrm>
          <a:off x="375049" y="1603863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Игротека</a:t>
          </a:r>
          <a:endParaRPr lang="ru-RU" sz="1800" kern="1200" dirty="0"/>
        </a:p>
      </dsp:txBody>
      <dsp:txXfrm>
        <a:off x="399547" y="1628361"/>
        <a:ext cx="5201697" cy="452844"/>
      </dsp:txXfrm>
    </dsp:sp>
    <dsp:sp modelId="{2124A004-1B12-4711-B420-F74AEED76B41}">
      <dsp:nvSpPr>
        <dsp:cNvPr id="0" name=""/>
        <dsp:cNvSpPr/>
      </dsp:nvSpPr>
      <dsp:spPr>
        <a:xfrm>
          <a:off x="0" y="2625904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F6E8B4-EE7C-46AB-AEBD-27B3E4612618}">
      <dsp:nvSpPr>
        <dsp:cNvPr id="0" name=""/>
        <dsp:cNvSpPr/>
      </dsp:nvSpPr>
      <dsp:spPr>
        <a:xfrm>
          <a:off x="375049" y="2374984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Домашняя библиотека</a:t>
          </a:r>
          <a:endParaRPr lang="ru-RU" sz="1800" kern="1200" dirty="0"/>
        </a:p>
      </dsp:txBody>
      <dsp:txXfrm>
        <a:off x="399547" y="2399482"/>
        <a:ext cx="5201697" cy="452844"/>
      </dsp:txXfrm>
    </dsp:sp>
    <dsp:sp modelId="{51A7B480-F027-412F-A561-E88F79ADD9EB}">
      <dsp:nvSpPr>
        <dsp:cNvPr id="0" name=""/>
        <dsp:cNvSpPr/>
      </dsp:nvSpPr>
      <dsp:spPr>
        <a:xfrm>
          <a:off x="0" y="3397024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EE684D-E5CC-4426-8FAE-A9197774C084}">
      <dsp:nvSpPr>
        <dsp:cNvPr id="0" name=""/>
        <dsp:cNvSpPr/>
      </dsp:nvSpPr>
      <dsp:spPr>
        <a:xfrm>
          <a:off x="375049" y="3146104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Газета для родителей </a:t>
          </a:r>
          <a:endParaRPr lang="ru-RU" sz="1800" kern="1200" dirty="0"/>
        </a:p>
      </dsp:txBody>
      <dsp:txXfrm>
        <a:off x="399547" y="3170602"/>
        <a:ext cx="5201697" cy="452844"/>
      </dsp:txXfrm>
    </dsp:sp>
    <dsp:sp modelId="{96033A1D-0191-4568-8601-91E7F1F5F72F}">
      <dsp:nvSpPr>
        <dsp:cNvPr id="0" name=""/>
        <dsp:cNvSpPr/>
      </dsp:nvSpPr>
      <dsp:spPr>
        <a:xfrm>
          <a:off x="0" y="4168144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6B502-6FEE-4D42-B62E-946E3B1DA2CA}">
      <dsp:nvSpPr>
        <dsp:cNvPr id="0" name=""/>
        <dsp:cNvSpPr/>
      </dsp:nvSpPr>
      <dsp:spPr>
        <a:xfrm>
          <a:off x="375049" y="3917224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Интернет-ресурсы</a:t>
          </a:r>
          <a:endParaRPr lang="ru-RU" sz="1800" kern="1200" dirty="0"/>
        </a:p>
      </dsp:txBody>
      <dsp:txXfrm>
        <a:off x="399547" y="3941722"/>
        <a:ext cx="5201697" cy="452844"/>
      </dsp:txXfrm>
    </dsp:sp>
    <dsp:sp modelId="{56809218-D218-4BC0-A61A-E85A14CE8E50}">
      <dsp:nvSpPr>
        <dsp:cNvPr id="0" name=""/>
        <dsp:cNvSpPr/>
      </dsp:nvSpPr>
      <dsp:spPr>
        <a:xfrm>
          <a:off x="0" y="4939264"/>
          <a:ext cx="750099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656FD1-1A32-4D07-8FDD-07BF3D7627F6}">
      <dsp:nvSpPr>
        <dsp:cNvPr id="0" name=""/>
        <dsp:cNvSpPr/>
      </dsp:nvSpPr>
      <dsp:spPr>
        <a:xfrm>
          <a:off x="375049" y="4688344"/>
          <a:ext cx="5250693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Посещение на дому</a:t>
          </a:r>
          <a:endParaRPr lang="ru-RU" sz="1800" kern="1200" dirty="0"/>
        </a:p>
      </dsp:txBody>
      <dsp:txXfrm>
        <a:off x="399547" y="4712842"/>
        <a:ext cx="5201697" cy="452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0338F-07D3-4013-A548-282F02443445}">
      <dsp:nvSpPr>
        <dsp:cNvPr id="0" name=""/>
        <dsp:cNvSpPr/>
      </dsp:nvSpPr>
      <dsp:spPr>
        <a:xfrm>
          <a:off x="0" y="1249443"/>
          <a:ext cx="750099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58613-DE17-4B95-8C23-E0D7C58C9E5E}">
      <dsp:nvSpPr>
        <dsp:cNvPr id="0" name=""/>
        <dsp:cNvSpPr/>
      </dsp:nvSpPr>
      <dsp:spPr>
        <a:xfrm>
          <a:off x="375049" y="954243"/>
          <a:ext cx="5250693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Положительный эмоциональный настрой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870" y="983064"/>
        <a:ext cx="5193051" cy="532758"/>
      </dsp:txXfrm>
    </dsp:sp>
    <dsp:sp modelId="{A29F5C52-36F4-492F-9A90-E93FE324E09B}">
      <dsp:nvSpPr>
        <dsp:cNvPr id="0" name=""/>
        <dsp:cNvSpPr/>
      </dsp:nvSpPr>
      <dsp:spPr>
        <a:xfrm>
          <a:off x="0" y="2156644"/>
          <a:ext cx="750099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C2B6A4-4E97-4F39-85CF-28027F1E4B64}">
      <dsp:nvSpPr>
        <dsp:cNvPr id="0" name=""/>
        <dsp:cNvSpPr/>
      </dsp:nvSpPr>
      <dsp:spPr>
        <a:xfrm>
          <a:off x="375049" y="1861444"/>
          <a:ext cx="5250693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Учет индивидуальности ребенка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870" y="1890265"/>
        <a:ext cx="5193051" cy="532758"/>
      </dsp:txXfrm>
    </dsp:sp>
    <dsp:sp modelId="{CF1B3234-1CFE-4EF2-A35E-E997B0F2112D}">
      <dsp:nvSpPr>
        <dsp:cNvPr id="0" name=""/>
        <dsp:cNvSpPr/>
      </dsp:nvSpPr>
      <dsp:spPr>
        <a:xfrm>
          <a:off x="0" y="3063844"/>
          <a:ext cx="750099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D76DF-22F0-49FA-927E-4D22A6EF7AC0}">
      <dsp:nvSpPr>
        <dsp:cNvPr id="0" name=""/>
        <dsp:cNvSpPr/>
      </dsp:nvSpPr>
      <dsp:spPr>
        <a:xfrm>
          <a:off x="375049" y="2768644"/>
          <a:ext cx="5250693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</a:rPr>
            <a:t>Максимальное сплачивание  членов семьи</a:t>
          </a:r>
          <a:endParaRPr lang="ru-RU" sz="2000" kern="1200" dirty="0"/>
        </a:p>
      </dsp:txBody>
      <dsp:txXfrm>
        <a:off x="403870" y="2797465"/>
        <a:ext cx="5193051" cy="532758"/>
      </dsp:txXfrm>
    </dsp:sp>
    <dsp:sp modelId="{282BFF5D-9587-4320-9767-6808171E7006}">
      <dsp:nvSpPr>
        <dsp:cNvPr id="0" name=""/>
        <dsp:cNvSpPr/>
      </dsp:nvSpPr>
      <dsp:spPr>
        <a:xfrm>
          <a:off x="0" y="3971044"/>
          <a:ext cx="750099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5A438D-CC89-4B45-A97C-1D24833AB934}">
      <dsp:nvSpPr>
        <dsp:cNvPr id="0" name=""/>
        <dsp:cNvSpPr/>
      </dsp:nvSpPr>
      <dsp:spPr>
        <a:xfrm>
          <a:off x="375049" y="3675844"/>
          <a:ext cx="5250693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64" tIns="0" rIns="19846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единой программы воспитания </a:t>
          </a:r>
          <a:endParaRPr lang="ru-RU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870" y="3704665"/>
        <a:ext cx="5193051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EDC67-49CC-469B-B8C4-15EA66FABD41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33B8C-2453-474F-8BE7-A29C07113E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80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33B8C-2453-474F-8BE7-A29C07113E6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4576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E7A73-B7B2-4917-B9D5-C59BEE64546E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43E26-0514-4813-9DD6-DC0E802D7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B0F05-142C-47E7-8CBF-218DBE75A5C8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597B-96A9-46FD-B252-26533BB9F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FD1C4-09DF-4607-9E47-2A0C55CBBF49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FBE55-D443-47FD-87B7-601C10AEF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6D033-3898-4380-B576-38D8DA225705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3E41B-DC12-4F67-9599-094EA96C5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BB67-4950-41A6-8D50-BAFCBE0153B4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E0917-6A38-4C60-AC88-47C9262E8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AADC9-08C2-49D5-BC66-940A8127E5CA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6D6C2-CC5E-4EA0-8931-37DB61A77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802E7-83CA-42D2-8EC5-71171494F7F7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6F30E-A74B-4CFD-973E-B45AD5DCF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2AB8A-FD38-4268-B762-B660F18F7528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D71B-2D11-4899-B9F4-C73972AA2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E4C71-B4A9-45F2-96B5-45EA54B7A85D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8539E-C084-4558-8E13-48AE29B01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D6FB8-75BC-480B-BC0B-EB2A73F8C875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F0016-1123-4A1A-9B87-55BE145AF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E4E08-ABBA-4106-A479-4E0EA27E3943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9A3FC-23DF-428E-A8A5-AC3EA7A73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1C2B97-84BD-480D-ABB9-DE7CA361D7DF}" type="datetimeFigureOut">
              <a:rPr lang="ru-RU"/>
              <a:pPr>
                <a:defRPr/>
              </a:pPr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85C25A-4D80-49B4-A75D-67B68DDF9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http://aaron-art.ru/sites/default/files/paravozik11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ru/url?sa=i&amp;rct=j&amp;q=&amp;esrc=s&amp;frm=1&amp;source=images&amp;cd=&amp;cad=rja&amp;docid=vOyFKQcx94nIfM&amp;tbnid=DJivTZ_7tieLCM:&amp;ved=0CAUQjRw&amp;url=http://aaron-art.ru/tegi/tematicheskie-stendy-dlya-detskogo-sada&amp;ei=sM2cUumjA4Wt4ASZ_oCYDg&amp;bvm=bv.57155469,d.bGE&amp;psig=AFQjCNEoPdjTPo5mdJ6JL2w0_KDONRx0iQ&amp;ust=138609426230762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50"/>
            <a:ext cx="7772400" cy="936625"/>
          </a:xfrm>
        </p:spPr>
        <p:txBody>
          <a:bodyPr/>
          <a:lstStyle/>
          <a:p>
            <a:r>
              <a:rPr lang="ru-RU" sz="1600" b="1" smtClean="0">
                <a:latin typeface="Times New Roman" pitchFamily="18" charset="0"/>
              </a:rPr>
              <a:t>Муниципальное бюджетное дошкольное образование учреждение</a:t>
            </a:r>
            <a:r>
              <a:rPr lang="ru-RU" sz="1600" smtClean="0">
                <a:latin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</a:rPr>
            </a:br>
            <a:r>
              <a:rPr lang="ru-RU" sz="1600" b="1" smtClean="0">
                <a:latin typeface="Times New Roman" pitchFamily="18" charset="0"/>
              </a:rPr>
              <a:t>общеразвивающего вида «Детский сад № 8 «Рябинка»</a:t>
            </a:r>
            <a:r>
              <a:rPr lang="ru-RU" sz="1600" smtClean="0">
                <a:latin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</a:rPr>
            </a:br>
            <a:r>
              <a:rPr lang="ru-RU" sz="1600" b="1" smtClean="0">
                <a:latin typeface="Times New Roman" pitchFamily="18" charset="0"/>
              </a:rPr>
              <a:t>Муниципального образования Белореченский район</a:t>
            </a:r>
            <a:endParaRPr lang="ru-RU" sz="1600" smtClean="0">
              <a:latin typeface="Times New Roman" pitchFamily="18" charset="0"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2214563"/>
            <a:ext cx="6400800" cy="2727325"/>
          </a:xfrm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Тема: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«Нетрадиционные формы работы с родителями»</a:t>
            </a: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29322" y="535782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Черепенькина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6143644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2019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Инновационные формы и методы взаимодействия с родителями:</a:t>
            </a:r>
            <a:endParaRPr lang="ru-RU" sz="3200" dirty="0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79266320"/>
              </p:ext>
            </p:extLst>
          </p:nvPr>
        </p:nvGraphicFramePr>
        <p:xfrm>
          <a:off x="857224" y="1285860"/>
          <a:ext cx="750099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0008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01" t="9401" r="18500"/>
          <a:stretch/>
        </p:blipFill>
        <p:spPr>
          <a:xfrm>
            <a:off x="4788024" y="418356"/>
            <a:ext cx="3923928" cy="35268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021" y="539310"/>
            <a:ext cx="4379979" cy="32849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36712"/>
          </a:xfrm>
        </p:spPr>
        <p:txBody>
          <a:bodyPr/>
          <a:lstStyle/>
          <a:p>
            <a:r>
              <a:rPr lang="ru-RU" dirty="0" smtClean="0"/>
              <a:t>Праздники и развлечения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70" r="12001"/>
          <a:stretch/>
        </p:blipFill>
        <p:spPr>
          <a:xfrm>
            <a:off x="192020" y="3717033"/>
            <a:ext cx="4379979" cy="3100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1" t="23750" r="23400" b="26901"/>
          <a:stretch/>
        </p:blipFill>
        <p:spPr>
          <a:xfrm>
            <a:off x="4788022" y="3473624"/>
            <a:ext cx="3923929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175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2" t="20663" r="9658"/>
          <a:stretch/>
        </p:blipFill>
        <p:spPr>
          <a:xfrm>
            <a:off x="4806138" y="260648"/>
            <a:ext cx="4193542" cy="3168352"/>
          </a:xfrm>
          <a:prstGeom prst="rect">
            <a:avLst/>
          </a:prstGeom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42852"/>
            <a:ext cx="3672408" cy="3394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142852"/>
            <a:ext cx="8606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Экскурсии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6" r="13775"/>
          <a:stretch/>
        </p:blipFill>
        <p:spPr>
          <a:xfrm>
            <a:off x="233405" y="3626979"/>
            <a:ext cx="4572733" cy="30243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2" r="7459" b="7185"/>
          <a:stretch/>
        </p:blipFill>
        <p:spPr>
          <a:xfrm>
            <a:off x="4598165" y="3536927"/>
            <a:ext cx="4545835" cy="320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09" t="5755"/>
          <a:stretch/>
        </p:blipFill>
        <p:spPr>
          <a:xfrm>
            <a:off x="65059" y="39922"/>
            <a:ext cx="4098121" cy="33843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/>
          <a:lstStyle/>
          <a:p>
            <a:r>
              <a:rPr lang="ru-RU" dirty="0" smtClean="0"/>
              <a:t>                                  Акции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916832"/>
            <a:ext cx="5762778" cy="357986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00"/>
          <a:stretch/>
        </p:blipFill>
        <p:spPr>
          <a:xfrm>
            <a:off x="6576864" y="3424298"/>
            <a:ext cx="2567136" cy="3422848"/>
          </a:xfrm>
        </p:spPr>
      </p:pic>
    </p:spTree>
    <p:extLst>
      <p:ext uri="{BB962C8B-B14F-4D97-AF65-F5344CB8AC3E}">
        <p14:creationId xmlns:p14="http://schemas.microsoft.com/office/powerpoint/2010/main" xmlns="" val="1814947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eti-gulyayut-odni-to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061" y="116632"/>
            <a:ext cx="4211960" cy="271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47" t="4851" r="3578" b="5900"/>
          <a:stretch/>
        </p:blipFill>
        <p:spPr bwMode="auto">
          <a:xfrm>
            <a:off x="4365362" y="3401554"/>
            <a:ext cx="4717032" cy="345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Андрей\Desktop\Новая папка\IMG-20190211-WA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7" y="3071810"/>
            <a:ext cx="3155575" cy="3786190"/>
          </a:xfrm>
          <a:prstGeom prst="rect">
            <a:avLst/>
          </a:prstGeom>
          <a:noFill/>
        </p:spPr>
      </p:pic>
      <p:pic>
        <p:nvPicPr>
          <p:cNvPr id="1027" name="Picture 3" descr="C:\Users\Андрей\Desktop\Новая папка\IMG-20190211-WA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0"/>
            <a:ext cx="2504588" cy="3236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155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Преимущество нетрадиционных форм и методов взаимодействия с родителями:</a:t>
            </a:r>
            <a:endParaRPr lang="ru-RU" sz="3200" dirty="0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64266593"/>
              </p:ext>
            </p:extLst>
          </p:nvPr>
        </p:nvGraphicFramePr>
        <p:xfrm>
          <a:off x="857224" y="1285860"/>
          <a:ext cx="750099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6874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9288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Делается ставка на сотрудничество: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«Мы вместе - педагог, ребенок и его родители – легко разрешим все проблемы, потому,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что мы заинтересованы в этом».  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2862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200" b="1" dirty="0" smtClean="0">
                <a:latin typeface="Times New Roman" pitchFamily="18" charset="0"/>
              </a:rPr>
              <a:t>     </a:t>
            </a:r>
          </a:p>
          <a:p>
            <a:pPr algn="ctr">
              <a:buFont typeface="Arial" charset="0"/>
              <a:buNone/>
            </a:pPr>
            <a:endParaRPr lang="ru-RU" sz="2200" b="1" dirty="0" smtClean="0">
              <a:latin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2200" b="1" dirty="0" smtClean="0">
              <a:latin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200" b="1" dirty="0" smtClean="0">
                <a:latin typeface="Times New Roman" pitchFamily="18" charset="0"/>
              </a:rPr>
              <a:t> </a:t>
            </a:r>
            <a:endParaRPr lang="ru-RU" sz="2200" dirty="0" smtClean="0"/>
          </a:p>
        </p:txBody>
      </p:sp>
      <p:pic>
        <p:nvPicPr>
          <p:cNvPr id="4" name="Picture 2" descr="K:\Фото  Е.И\0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5908947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39783"/>
          </a:xfrm>
        </p:spPr>
        <p:txBody>
          <a:bodyPr/>
          <a:lstStyle/>
          <a:p>
            <a:r>
              <a:rPr lang="ru-RU" sz="2200" b="1" dirty="0" smtClean="0">
                <a:latin typeface="Times New Roman" pitchFamily="18" charset="0"/>
              </a:rPr>
              <a:t>	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</a:rPr>
              <a:t>Семья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</a:rPr>
              <a:t> –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</a:rPr>
              <a:t>фундамент для развития основных личностных качеств ребенка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1357298"/>
            <a:ext cx="7162152" cy="4964065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0" y="116633"/>
            <a:ext cx="9143999" cy="504055"/>
          </a:xfrm>
        </p:spPr>
        <p:txBody>
          <a:bodyPr/>
          <a:lstStyle/>
          <a:p>
            <a:r>
              <a:rPr lang="ru-RU" dirty="0"/>
              <a:t>Вовлечение родителей в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-образовательный процесс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598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36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28625" y="285728"/>
            <a:ext cx="8229600" cy="928694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Направления в работе:</a:t>
            </a:r>
            <a:endParaRPr lang="ru-RU" sz="3200" dirty="0" smtClean="0"/>
          </a:p>
        </p:txBody>
      </p:sp>
      <p:graphicFrame>
        <p:nvGraphicFramePr>
          <p:cNvPr id="10" name="Схема 9"/>
          <p:cNvGraphicFramePr/>
          <p:nvPr/>
        </p:nvGraphicFramePr>
        <p:xfrm>
          <a:off x="1571604" y="1500174"/>
          <a:ext cx="7072362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Традиционные формы и методы работы</a:t>
            </a:r>
            <a:endParaRPr lang="ru-RU" sz="3200" dirty="0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857224" y="1428736"/>
          <a:ext cx="7643866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50206" cy="578019"/>
          </a:xfrm>
        </p:spPr>
        <p:txBody>
          <a:bodyPr/>
          <a:lstStyle/>
          <a:p>
            <a:r>
              <a:rPr lang="ru-RU" sz="3600" dirty="0" smtClean="0"/>
              <a:t>Семинары-практикумы</a:t>
            </a:r>
          </a:p>
        </p:txBody>
      </p:sp>
      <p:sp>
        <p:nvSpPr>
          <p:cNvPr id="17410" name="Содержимое 4"/>
          <p:cNvSpPr>
            <a:spLocks noGrp="1"/>
          </p:cNvSpPr>
          <p:nvPr>
            <p:ph idx="1"/>
          </p:nvPr>
        </p:nvSpPr>
        <p:spPr>
          <a:xfrm>
            <a:off x="0" y="578019"/>
            <a:ext cx="9144000" cy="6065669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                                       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36" y="578019"/>
            <a:ext cx="4519263" cy="3251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/>
          <a:srcRect t="28131" r="8249"/>
          <a:stretch/>
        </p:blipFill>
        <p:spPr bwMode="auto">
          <a:xfrm>
            <a:off x="4733545" y="578019"/>
            <a:ext cx="4014919" cy="327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11" name="Picture 2" descr="K:\Фото  Е.И\IMG_20180524_180313.jpg"/>
          <p:cNvPicPr>
            <a:picLocks noChangeAspect="1" noChangeArrowheads="1"/>
          </p:cNvPicPr>
          <p:nvPr/>
        </p:nvPicPr>
        <p:blipFill rotWithShape="1">
          <a:blip r:embed="rId4" cstate="print"/>
          <a:srcRect l="17809"/>
          <a:stretch/>
        </p:blipFill>
        <p:spPr bwMode="auto">
          <a:xfrm>
            <a:off x="52737" y="3757202"/>
            <a:ext cx="4530830" cy="310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4735" y="3829050"/>
            <a:ext cx="4519265" cy="2921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Шаблон для Фотошоп-Волшебная полянка - Костюмы для фотомонта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620"/>
            <a:ext cx="4571999" cy="335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523"/>
            <a:ext cx="374441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ru-RU" dirty="0" smtClean="0"/>
              <a:t>Консультации </a:t>
            </a:r>
            <a:endParaRPr lang="ru-RU" dirty="0"/>
          </a:p>
        </p:txBody>
      </p:sp>
      <p:pic>
        <p:nvPicPr>
          <p:cNvPr id="4" name="Рисунок 5" descr="http://aaron-art.ru/sites/default/files/paravozik11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r:link="rId6"/>
          <a:srcRect l="1" r="49313"/>
          <a:stretch/>
        </p:blipFill>
        <p:spPr bwMode="auto">
          <a:xfrm>
            <a:off x="4673789" y="3717032"/>
            <a:ext cx="4470209" cy="3080060"/>
          </a:xfrm>
          <a:prstGeom prst="rect">
            <a:avLst/>
          </a:prstGeom>
          <a:noFill/>
          <a:ln w="9525" algn="ctr">
            <a:solidFill>
              <a:srgbClr val="4F81BD"/>
            </a:solidFill>
            <a:round/>
            <a:headEnd/>
            <a:tailEnd/>
          </a:ln>
        </p:spPr>
      </p:pic>
      <p:pic>
        <p:nvPicPr>
          <p:cNvPr id="6" name="Picture 5" descr="Ответы@Mail.Ru: как назвать стенгазету по алгебре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8047" y="108149"/>
            <a:ext cx="1050339" cy="137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Портфолио Вершининой Марины - Khabawiki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09" t="17571" r="166"/>
          <a:stretch/>
        </p:blipFill>
        <p:spPr bwMode="auto">
          <a:xfrm>
            <a:off x="165145" y="3429277"/>
            <a:ext cx="4508643" cy="333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442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1" y="3637708"/>
            <a:ext cx="4272627" cy="3204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dirty="0" smtClean="0"/>
              <a:t>Родительские собрания, беседы</a:t>
            </a:r>
            <a:endParaRPr lang="ru-RU" dirty="0"/>
          </a:p>
        </p:txBody>
      </p:sp>
      <p:pic>
        <p:nvPicPr>
          <p:cNvPr id="3" name="Picture 6" descr="ÐÐ°ÑÑÐ¸Ð½ÐºÐ¸ Ð¿Ð¾ Ð·Ð°Ð¿ÑÐ¾ÑÑ Ð¡ÐÐ Ð Ð ÐÐÐÐ¢ÐÐÐ ÐÐÐÐ¡Ð¢Ð ÐÐÐ Ð¢ÐÐÐÐ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924" y="889173"/>
            <a:ext cx="3825036" cy="255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Елена\Desktop\фото\Новая папка\SAM_1696.JPG"/>
          <p:cNvPicPr/>
          <p:nvPr/>
        </p:nvPicPr>
        <p:blipFill>
          <a:blip r:embed="rId4" cstate="print"/>
          <a:srcRect l="13395" r="18144"/>
          <a:stretch>
            <a:fillRect/>
          </a:stretch>
        </p:blipFill>
        <p:spPr bwMode="auto">
          <a:xfrm>
            <a:off x="827584" y="3637708"/>
            <a:ext cx="3384376" cy="3204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1834" y="1064920"/>
            <a:ext cx="4330824" cy="243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346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>Обратная связь</a:t>
            </a:r>
            <a:endParaRPr lang="ru-RU" sz="32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6171094"/>
              </p:ext>
            </p:extLst>
          </p:nvPr>
        </p:nvGraphicFramePr>
        <p:xfrm>
          <a:off x="457200" y="1071546"/>
          <a:ext cx="8229600" cy="5054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843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163</Words>
  <Application>Microsoft Office PowerPoint</Application>
  <PresentationFormat>Экран (4:3)</PresentationFormat>
  <Paragraphs>54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бюджетное дошкольное образование учреждение общеразвивающего вида «Детский сад № 8 «Рябинка» Муниципального образования Белореченский район</vt:lpstr>
      <vt:lpstr> Семья – фундамент для развития основных личностных качеств ребенка.</vt:lpstr>
      <vt:lpstr>Слайд 3</vt:lpstr>
      <vt:lpstr>Направления в работе:</vt:lpstr>
      <vt:lpstr>Традиционные формы и методы работы</vt:lpstr>
      <vt:lpstr>Семинары-практикумы</vt:lpstr>
      <vt:lpstr>Консультации </vt:lpstr>
      <vt:lpstr>Родительские собрания, беседы</vt:lpstr>
      <vt:lpstr>Обратная связь</vt:lpstr>
      <vt:lpstr>Инновационные формы и методы взаимодействия с родителями:</vt:lpstr>
      <vt:lpstr>Праздники и развлечения</vt:lpstr>
      <vt:lpstr>Слайд 12</vt:lpstr>
      <vt:lpstr>                                  Акции </vt:lpstr>
      <vt:lpstr>Слайд 14</vt:lpstr>
      <vt:lpstr>Преимущество нетрадиционных форм и методов взаимодействия с родителями:</vt:lpstr>
      <vt:lpstr>Делается ставка на сотрудничество:       «Мы вместе - педагог, ребенок и его родители – легко разрешим все проблемы, потому,  что мы заинтересованы в этом».     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user</cp:lastModifiedBy>
  <cp:revision>97</cp:revision>
  <dcterms:created xsi:type="dcterms:W3CDTF">2018-09-26T17:54:49Z</dcterms:created>
  <dcterms:modified xsi:type="dcterms:W3CDTF">2019-02-11T20:48:18Z</dcterms:modified>
</cp:coreProperties>
</file>