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2994" y="-1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188640"/>
            <a:ext cx="65209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</a:rPr>
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8542" y="2639814"/>
            <a:ext cx="54159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Презентация для детей: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«Что такое ГИМНАСТИКА»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9718" y="5363026"/>
            <a:ext cx="5428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Подготовила: инструктор по физической культуре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Серова Ю.В.</a:t>
            </a:r>
            <a:endParaRPr lang="ru-RU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528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39952" y="908720"/>
            <a:ext cx="46466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7030A0"/>
                </a:solidFill>
              </a:rPr>
              <a:t>СПАСИБО ЗА ВНИМАНИЕ!</a:t>
            </a:r>
          </a:p>
          <a:p>
            <a:pPr algn="ctr"/>
            <a:r>
              <a:rPr lang="ru-RU" sz="3200" i="1" dirty="0" smtClean="0">
                <a:solidFill>
                  <a:srgbClr val="7030A0"/>
                </a:solidFill>
              </a:rPr>
              <a:t>УДАЧИ В СПОРТЕ!</a:t>
            </a:r>
            <a:endParaRPr lang="ru-RU" sz="3200" i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https://p2.zoon.ru/2/6/5d8e2a32ef56684d8c638c04_5d8e2a712c1b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204864"/>
            <a:ext cx="4138247" cy="435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23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91750" y="5643825"/>
            <a:ext cx="65761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7030A0"/>
                </a:solidFill>
              </a:rPr>
              <a:t>	Родиной </a:t>
            </a:r>
            <a:r>
              <a:rPr lang="ru-RU" sz="1400" dirty="0">
                <a:solidFill>
                  <a:srgbClr val="7030A0"/>
                </a:solidFill>
              </a:rPr>
              <a:t>гимнастики является Греция.  В Древней Греции гимнастические упражнения входили в систему обязательного физического воспитания юношей в подготовки к Олимпийским играм. С конца 18 века гимнастика начала активно распространяться в России и Западной Европе, а к концу 19 века уже проводились соревнования.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2"/>
          <a:stretch/>
        </p:blipFill>
        <p:spPr bwMode="auto">
          <a:xfrm>
            <a:off x="1763689" y="-99392"/>
            <a:ext cx="7565438" cy="5738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70" b="6147"/>
          <a:stretch/>
        </p:blipFill>
        <p:spPr bwMode="auto">
          <a:xfrm>
            <a:off x="9287" y="4509130"/>
            <a:ext cx="2782463" cy="2348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981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60781" y="34252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</a:rPr>
              <a:t>Г</a:t>
            </a:r>
            <a:r>
              <a:rPr lang="ru-RU" sz="1400" dirty="0" smtClean="0">
                <a:solidFill>
                  <a:srgbClr val="7030A0"/>
                </a:solidFill>
              </a:rPr>
              <a:t>имнастика </a:t>
            </a:r>
            <a:r>
              <a:rPr lang="ru-RU" sz="1400" dirty="0">
                <a:solidFill>
                  <a:srgbClr val="7030A0"/>
                </a:solidFill>
              </a:rPr>
              <a:t>делится на спортивную и художественную.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2" r="3890"/>
          <a:stretch/>
        </p:blipFill>
        <p:spPr bwMode="auto">
          <a:xfrm>
            <a:off x="-150676" y="890466"/>
            <a:ext cx="5049426" cy="561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 b="3113"/>
          <a:stretch/>
        </p:blipFill>
        <p:spPr bwMode="auto">
          <a:xfrm>
            <a:off x="4898749" y="930865"/>
            <a:ext cx="4453014" cy="5574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7731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037" y="-27384"/>
            <a:ext cx="3063491" cy="3859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8150" y="5171222"/>
            <a:ext cx="33178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  <a:latin typeface="Times New Roman"/>
              </a:rPr>
              <a:t>В спортивной гимнастике выступают спортсмены как мужчины, так и женщины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r="6176" b="9279"/>
          <a:stretch/>
        </p:blipFill>
        <p:spPr bwMode="auto">
          <a:xfrm>
            <a:off x="-36512" y="-27384"/>
            <a:ext cx="6556903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7" t="6752" b="5836"/>
          <a:stretch/>
        </p:blipFill>
        <p:spPr bwMode="auto">
          <a:xfrm>
            <a:off x="4572000" y="3529069"/>
            <a:ext cx="4766442" cy="34283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145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6"/>
          <a:stretch/>
        </p:blipFill>
        <p:spPr bwMode="auto">
          <a:xfrm>
            <a:off x="5076056" y="2392309"/>
            <a:ext cx="4326421" cy="459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s://reklamasevproduction.s3.amazonaws.com/kuban/news_photo/8670/0305208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4"/>
          <a:stretch/>
        </p:blipFill>
        <p:spPr bwMode="auto">
          <a:xfrm>
            <a:off x="-108520" y="-27384"/>
            <a:ext cx="6351665" cy="4839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5517232"/>
            <a:ext cx="3576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Times New Roman"/>
              </a:rPr>
              <a:t>	Вот </a:t>
            </a:r>
            <a:r>
              <a:rPr lang="ru-RU" sz="1400" dirty="0">
                <a:solidFill>
                  <a:srgbClr val="7030A0"/>
                </a:solidFill>
                <a:latin typeface="Times New Roman"/>
              </a:rPr>
              <a:t>художественная гимнастика отличается от спортивной, она более мягкая и создана специально для женщин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8" b="23868"/>
          <a:stretch/>
        </p:blipFill>
        <p:spPr bwMode="auto">
          <a:xfrm>
            <a:off x="6456724" y="69286"/>
            <a:ext cx="2907992" cy="2400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094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5661248"/>
            <a:ext cx="78843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7030A0"/>
                </a:solidFill>
                <a:latin typeface="Times New Roman"/>
              </a:rPr>
              <a:t>	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Настоящей 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родиной художественной гимнастики можно считать Россию. В развитие художественной гимнастики огромный вклад внесли хореографы и танцоры Мариинского театра – именно благодаря им она стала такой изящной и грациозной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программе Олимпийских игр сейчас около 50 видов спорта, но о художественной гимнастике мир узнал, благодаря России – сейчас она любима и популярна во многих странах.</a:t>
            </a:r>
          </a:p>
        </p:txBody>
      </p:sp>
      <p:pic>
        <p:nvPicPr>
          <p:cNvPr id="6146" name="Picture 2" descr="https://xn--b1aecnthebc1acj.xn--p1ai/uploads/03(1624)/6-%D0%A9%D0%B5%D0%BB%D0%BA%D1%83%D0%BD%D1%87%D0%B8%D0%BA-%D1%85%D0%BE%D1%80.-%D0%9D%D0%B0%D1%87%D0%BE-%D0%94%D1%83%D0%B0%D1%82%D0%BE-%D0%9F%D1%80%D0%B8%D0%BD%D1%86--%D0%A9%D0%B5%D0%BB%D0%BA%D1%83%D0%BD%D1%87%D0%B8%D0%BA-%D0%94%D0%B5%D0%BD%D0%B8%D1%81-%D0%9C%D0%B0%D1%82%D0%B2%D0%B8%D0%B5%D0%BD%D0%BA%D0%BE-%D0%9C%D0%B0%D1%88%D0%B0-%D0%90%D0%BD%D0%B0%D1%81%D1%82%D0%B0%D1%81%D0%B8%D1%8F-%D0%9C%D0%B0%D1%82%D0%B2%D0%B8%D0%B5%D0%BD%D0%BA%D0%BE-%D0%A4%D0%BE%D1%82%D0%BE-%D0%95.jpg?151609788225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r="18611"/>
          <a:stretch/>
        </p:blipFill>
        <p:spPr bwMode="auto">
          <a:xfrm>
            <a:off x="-36512" y="332656"/>
            <a:ext cx="4961211" cy="4630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4494449" cy="5486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461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585" y="5909029"/>
            <a:ext cx="44005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нашей стране 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есть свои прославленные гимнасты, которые неоднократно становились победителями 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соревнований. Алексей </a:t>
            </a:r>
            <a:r>
              <a:rPr lang="ru-RU" sz="1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Немов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Светлана </a:t>
            </a:r>
            <a:r>
              <a:rPr lang="ru-RU" sz="1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Хоркина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,Алина Кабаева .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1"/>
          <a:stretch/>
        </p:blipFill>
        <p:spPr bwMode="auto">
          <a:xfrm>
            <a:off x="0" y="-99392"/>
            <a:ext cx="4283967" cy="6098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-5" r="-8294" b="23103"/>
          <a:stretch/>
        </p:blipFill>
        <p:spPr bwMode="auto">
          <a:xfrm>
            <a:off x="4276333" y="3717032"/>
            <a:ext cx="5552251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https://www.kleo.ru/img/articles/AjO1bHErSRrGCHuOQZ58dw_Alina-Kabajevov-svetov-ampi-nka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3"/>
          <a:stretch/>
        </p:blipFill>
        <p:spPr bwMode="auto">
          <a:xfrm>
            <a:off x="4511100" y="-18"/>
            <a:ext cx="4632900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794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165304"/>
            <a:ext cx="8784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  <a:latin typeface="Times New Roman"/>
              </a:rPr>
              <a:t>Гимнастика требует от спортсменов упорства и целеустремлённости. Тренироваться приходится много – иногда по 10-12 часов в сутки.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8194" name="Picture 2" descr="https://53news.ru/images/wsscontent/articles/2019/10/v-oktyabre-novgorodskikh-gimnastov-ozhidaet-borba-za-meda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0" y="182"/>
            <a:ext cx="9251888" cy="6165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998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99"/>
          <a:stretch/>
        </p:blipFill>
        <p:spPr bwMode="auto">
          <a:xfrm>
            <a:off x="-1" y="182"/>
            <a:ext cx="9364717" cy="69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3151" y="6319899"/>
            <a:ext cx="3098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Но такой труд ведет к победе и славе!</a:t>
            </a:r>
            <a:endParaRPr lang="ru-RU" sz="1400" dirty="0">
              <a:solidFill>
                <a:srgbClr val="7030A0"/>
              </a:solidFill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22" y="-1"/>
            <a:ext cx="9476058" cy="6319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81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115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Пользователь Windows</cp:lastModifiedBy>
  <cp:revision>9</cp:revision>
  <dcterms:created xsi:type="dcterms:W3CDTF">2020-10-20T07:44:15Z</dcterms:created>
  <dcterms:modified xsi:type="dcterms:W3CDTF">2020-11-12T05:50:35Z</dcterms:modified>
</cp:coreProperties>
</file>