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81" r:id="rId5"/>
    <p:sldId id="283" r:id="rId6"/>
    <p:sldId id="285" r:id="rId7"/>
    <p:sldId id="286" r:id="rId8"/>
    <p:sldId id="287" r:id="rId9"/>
    <p:sldId id="288" r:id="rId10"/>
    <p:sldId id="289" r:id="rId11"/>
    <p:sldId id="261" r:id="rId12"/>
    <p:sldId id="265" r:id="rId13"/>
    <p:sldId id="290" r:id="rId14"/>
    <p:sldId id="262" r:id="rId15"/>
    <p:sldId id="263" r:id="rId16"/>
    <p:sldId id="291" r:id="rId17"/>
    <p:sldId id="292" r:id="rId18"/>
    <p:sldId id="266" r:id="rId19"/>
    <p:sldId id="268" r:id="rId20"/>
    <p:sldId id="269" r:id="rId21"/>
    <p:sldId id="275" r:id="rId22"/>
    <p:sldId id="276" r:id="rId23"/>
    <p:sldId id="277" r:id="rId24"/>
    <p:sldId id="293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60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74DF-E4B0-49E9-8712-167B540AE30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249D-475C-4D03-9EB8-6FF6DCDE0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74DF-E4B0-49E9-8712-167B540AE308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A249D-475C-4D03-9EB8-6FF6DCDE01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86409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Ужурский детский сад №3 «Журавленок»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3426296"/>
            <a:ext cx="3001591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Дудина И.А.</a:t>
            </a:r>
          </a:p>
        </p:txBody>
      </p:sp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93271"/>
            <a:ext cx="7643866" cy="485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6446" y="1357298"/>
            <a:ext cx="3143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Президент наш энергичный,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 он отлично!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народу помогает,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во все дела вникает.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Помнит воинов-бойцов,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Наших дедов и отцов,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забыл о молодежи,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гарант свобод, надежен.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Любит маленьких детей —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ними на земле светлей,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ними жизнь полней и краше,</a:t>
            </a: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— будущее наше!</a:t>
            </a:r>
          </a:p>
        </p:txBody>
      </p:sp>
      <p:pic>
        <p:nvPicPr>
          <p:cNvPr id="4" name="Рисунок 3" descr="slide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5857884" cy="438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71604" y="214290"/>
            <a:ext cx="5501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 президент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88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3313441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14744" y="1214422"/>
            <a:ext cx="52149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Герб с золотым двуглавым орлом на красном поле напоминает гербы конца XV-XVII веков. Рисунок орла похож на те рисунки, что украшали памятники эпохи Петра Великого. Над головами орла изображены три исторические короны Петра Великого, символизирующие в новых условиях суверенитет — как всей Российской Федерации, так и ее частей.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Скипетр и держава олицетворяют государственную власть и единое государство. Изображение всадника, поражающего копьем дракона, — это один из древних символов борьбы добра со злом, света с тьмой, защиты Отечества.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Восстановление двуглавого орла как Государственного герба России символизирует неразрывность отечественной истории. Герб современной России — новый, но его составные части выполнены в традициях истории нашего государства.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42852"/>
            <a:ext cx="4521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Герб России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214289"/>
            <a:ext cx="8572560" cy="642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14290"/>
            <a:ext cx="68021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Столица России - Москва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/>
          <a:srcRect l="7258" t="9677" r="6855" b="16475"/>
          <a:stretch>
            <a:fillRect/>
          </a:stretch>
        </p:blipFill>
        <p:spPr>
          <a:xfrm>
            <a:off x="428596" y="1285860"/>
            <a:ext cx="8286808" cy="5343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714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7686" y="857232"/>
            <a:ext cx="4572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Флаг является одним из важных символов государства. Государственный Флаг России — символ единения и согласия, национальной принадлежности и культуры. И если вы подойдете к правительственному зданию, то непременно увидите, что над ним развевается российский флаг.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Флаг — это знак уважения к Родине. За осквернение флага следует строгое наказание, как за оскорбление государства.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цвет российского флага имеет свое значение: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белый — мир, чистота, совершенство;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синий — вера и верность;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красный — энергия, сила, кровь, пролитая за Отечество.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Флаг Российской Федерации вывешивается на стенах зданий государственных учреждений или поднимается на мачтах-флагштоках в дни государственных праздников.</a:t>
            </a:r>
          </a:p>
        </p:txBody>
      </p:sp>
      <p:pic>
        <p:nvPicPr>
          <p:cNvPr id="4" name="Рисунок 3" descr="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928802"/>
            <a:ext cx="4123412" cy="314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71670" y="0"/>
            <a:ext cx="4615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Флаг России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4cedf161a923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66"/>
            <a:ext cx="8792369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7C398-CC8D-4559-B11B-A9AFDE1CE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малая Родина-  город Ужур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C02EA7-C68C-4B9B-AD6B-5761FB04B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9" y="1700808"/>
            <a:ext cx="4387232" cy="26642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AB18B9-4B5F-449D-B5D7-3C05AA2C4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68" y="3919066"/>
            <a:ext cx="4202463" cy="26642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927F8D-ED3A-4ACF-8902-51456FBB4D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4073200" cy="22182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8B4A3-932B-4A85-893A-F9A77266E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0742"/>
            <a:ext cx="438723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17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C6755-D312-438B-AF83-6047A21D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обитающие в нашем крае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E8F01B-B9DF-4B8C-BC50-38B522102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7638"/>
            <a:ext cx="8363272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4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354077" y="142852"/>
            <a:ext cx="118521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Россия –</a:t>
            </a:r>
            <a:b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многонациональное государство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НАРОДЫ РОССИИ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1428736"/>
            <a:ext cx="6000792" cy="53693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01" y="191721"/>
            <a:ext cx="8643998" cy="647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2ef1c77b395e860451b00a2d248a09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429684" cy="6322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99310"/>
            <a:ext cx="4740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cap="none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Неофициальные </a:t>
            </a:r>
          </a:p>
          <a:p>
            <a:pPr algn="ctr"/>
            <a:r>
              <a:rPr lang="ru-RU" sz="4000" cap="none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России</a:t>
            </a:r>
          </a:p>
        </p:txBody>
      </p:sp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AEFFF"/>
              </a:clrFrom>
              <a:clrTo>
                <a:srgbClr val="DAEFFF">
                  <a:alpha val="0"/>
                </a:srgbClr>
              </a:clrTo>
            </a:clrChange>
          </a:blip>
          <a:srcRect l="1653" t="11852" r="833" b="2938"/>
          <a:stretch>
            <a:fillRect/>
          </a:stretch>
        </p:blipFill>
        <p:spPr>
          <a:xfrm>
            <a:off x="214282" y="1928802"/>
            <a:ext cx="8786874" cy="43189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1122" cy="637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hi-pro-matreshk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837704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75001"/>
            <a:ext cx="8643998" cy="648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aDcrOrqdDtE9oeMh0B6rG_lL6gfkE6Cu-K6sgOM5NVMHVODL9rnfv7C-4XeNyL9xbgFufqiKkcq44XkwhOaYtBgHCqr-vSr0KfWiRDXKCwtcTi9CsGYwHojvjJCivNQA.png"/>
          <p:cNvPicPr>
            <a:picLocks noChangeAspect="1"/>
          </p:cNvPicPr>
          <p:nvPr/>
        </p:nvPicPr>
        <p:blipFill>
          <a:blip r:embed="rId3" cstate="print"/>
          <a:srcRect l="12500" t="17419" r="14062" b="10419"/>
          <a:stretch>
            <a:fillRect/>
          </a:stretch>
        </p:blipFill>
        <p:spPr>
          <a:xfrm>
            <a:off x="6715140" y="5447499"/>
            <a:ext cx="2285984" cy="14105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89957-4C43-42A2-8AE3-D81BA50A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нашей стране есть главные праздники, которые отмечают все граждане 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D8BFC5-39B5-4F9A-89CE-A76977FD4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66787"/>
            <a:ext cx="4104456" cy="24942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B38CE2-49E2-4697-8979-6C8A29ECA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66787"/>
            <a:ext cx="4104456" cy="24942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533E13-D919-4139-8031-953DD9410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4104456" cy="25782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12B36D-0033-46C2-AA15-03526427E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05064"/>
            <a:ext cx="439248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7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8763061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142984"/>
            <a:ext cx="507209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День России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— это один из самых «молодых» государственных праздников в нашей стране. Поначалу он назывался «День независимости России». А появился этот праздник потому, что 12 июня 1990 года на Первом съезде народных депутатов РСФСР была принята Декларация о государственном суверенитете России. Это означало, что Россия стала отдельным, самостоятельным государством, основанным на принципах равноправия и партнерства. Тогда, в 1990 году, Указом Президента РФ Б. Н. Ельцина день 12 июня был объявлен государственным праздником России. А в 1994 году Президент издал новый Указ, по которому праздник стал называться «День России».</a:t>
            </a:r>
          </a:p>
        </p:txBody>
      </p:sp>
      <p:pic>
        <p:nvPicPr>
          <p:cNvPr id="4" name="Рисунок 3" descr="otkrytki-s-dnem-rossii-2019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357298"/>
            <a:ext cx="342091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142852"/>
            <a:ext cx="6971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 праздника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1275781_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14290"/>
            <a:ext cx="56191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такое «РОДИНА»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3.jpg"/>
          <p:cNvPicPr>
            <a:picLocks noChangeAspect="1"/>
          </p:cNvPicPr>
          <p:nvPr/>
        </p:nvPicPr>
        <p:blipFill>
          <a:blip r:embed="rId2"/>
          <a:srcRect l="875" t="2469" r="3703"/>
          <a:stretch>
            <a:fillRect/>
          </a:stretch>
        </p:blipFill>
        <p:spPr>
          <a:xfrm>
            <a:off x="928662" y="857232"/>
            <a:ext cx="7572428" cy="580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579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8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" y="2447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8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285728"/>
            <a:ext cx="7656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Пословицы о Родине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hello_html_m577c5bbf.jpg"/>
          <p:cNvPicPr>
            <a:picLocks noChangeAspect="1"/>
          </p:cNvPicPr>
          <p:nvPr/>
        </p:nvPicPr>
        <p:blipFill>
          <a:blip r:embed="rId2"/>
          <a:srcRect t="16666" r="7273"/>
          <a:stretch>
            <a:fillRect/>
          </a:stretch>
        </p:blipFill>
        <p:spPr>
          <a:xfrm>
            <a:off x="714348" y="1214422"/>
            <a:ext cx="7929618" cy="534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8830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0"/>
            <a:ext cx="46615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Гимн России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3.jpg"/>
          <p:cNvPicPr>
            <a:picLocks noChangeAspect="1"/>
          </p:cNvPicPr>
          <p:nvPr/>
        </p:nvPicPr>
        <p:blipFill>
          <a:blip r:embed="rId2"/>
          <a:srcRect t="11594"/>
          <a:stretch>
            <a:fillRect/>
          </a:stretch>
        </p:blipFill>
        <p:spPr>
          <a:xfrm>
            <a:off x="428596" y="1000108"/>
            <a:ext cx="8501122" cy="563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053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478</Words>
  <Application>Microsoft Office PowerPoint</Application>
  <PresentationFormat>Экран (4:3)</PresentationFormat>
  <Paragraphs>49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      Муниципальное дошкольное образовательное учреждение  Ужурский детский сад №3 «Журавленок»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Наша малая Родина-  город Ужур</vt:lpstr>
      <vt:lpstr>Животные обитающие в нашем крае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нашей стране есть главные праздники, которые отмечают все граждане России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«Центр развития ребенка – детский сад № 4» </dc:title>
  <dc:creator>Admin</dc:creator>
  <cp:lastModifiedBy>ПК</cp:lastModifiedBy>
  <cp:revision>40</cp:revision>
  <dcterms:created xsi:type="dcterms:W3CDTF">2020-06-11T09:04:41Z</dcterms:created>
  <dcterms:modified xsi:type="dcterms:W3CDTF">2022-06-13T11:32:35Z</dcterms:modified>
</cp:coreProperties>
</file>