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1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9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83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83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01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1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02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53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0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0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6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0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4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3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4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7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B1C963-FE0C-44A2-8C20-CECA079CDB8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3F7E0-1F14-4E05-9176-346B27194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09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57" y="0"/>
            <a:ext cx="12540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59657"/>
            <a:ext cx="11829143" cy="6574972"/>
          </a:xfrm>
        </p:spPr>
      </p:pic>
    </p:spTree>
    <p:extLst>
      <p:ext uri="{BB962C8B-B14F-4D97-AF65-F5344CB8AC3E}">
        <p14:creationId xmlns:p14="http://schemas.microsoft.com/office/powerpoint/2010/main" val="36806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10921775" cy="5914571"/>
          </a:xfrm>
        </p:spPr>
      </p:pic>
    </p:spTree>
    <p:extLst>
      <p:ext uri="{BB962C8B-B14F-4D97-AF65-F5344CB8AC3E}">
        <p14:creationId xmlns:p14="http://schemas.microsoft.com/office/powerpoint/2010/main" val="37773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7" y="85177"/>
            <a:ext cx="5687390" cy="32676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3526972"/>
            <a:ext cx="6035733" cy="3083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7" y="3497944"/>
            <a:ext cx="5687389" cy="31125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85177"/>
            <a:ext cx="6035733" cy="32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261257"/>
            <a:ext cx="11023375" cy="6313714"/>
          </a:xfrm>
        </p:spPr>
      </p:pic>
    </p:spTree>
    <p:extLst>
      <p:ext uri="{BB962C8B-B14F-4D97-AF65-F5344CB8AC3E}">
        <p14:creationId xmlns:p14="http://schemas.microsoft.com/office/powerpoint/2010/main" val="17344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210231"/>
            <a:ext cx="5007428" cy="2982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2" y="210231"/>
            <a:ext cx="5675086" cy="2982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3435630"/>
            <a:ext cx="5239657" cy="3059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73" y="3325672"/>
            <a:ext cx="5819183" cy="31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725715"/>
            <a:ext cx="5878286" cy="539931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93" y="182562"/>
            <a:ext cx="573509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-85407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246743"/>
            <a:ext cx="11553371" cy="6342743"/>
          </a:xfrm>
        </p:spPr>
      </p:pic>
    </p:spTree>
    <p:extLst>
      <p:ext uri="{BB962C8B-B14F-4D97-AF65-F5344CB8AC3E}">
        <p14:creationId xmlns:p14="http://schemas.microsoft.com/office/powerpoint/2010/main" val="4319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1" y="1414010"/>
            <a:ext cx="5251167" cy="41957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5" y="304801"/>
            <a:ext cx="6235096" cy="61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3" y="265929"/>
            <a:ext cx="5565873" cy="34767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3929429"/>
            <a:ext cx="5565872" cy="2747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929"/>
            <a:ext cx="5705348" cy="3476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29429"/>
            <a:ext cx="5705348" cy="27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2022-01-21T08:17:33Z</dcterms:created>
  <dcterms:modified xsi:type="dcterms:W3CDTF">2022-01-21T09:03:34Z</dcterms:modified>
</cp:coreProperties>
</file>