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4" r:id="rId3"/>
    <p:sldId id="261" r:id="rId4"/>
    <p:sldId id="277" r:id="rId5"/>
    <p:sldId id="265" r:id="rId6"/>
    <p:sldId id="266" r:id="rId7"/>
    <p:sldId id="267" r:id="rId8"/>
    <p:sldId id="268" r:id="rId9"/>
    <p:sldId id="270" r:id="rId10"/>
    <p:sldId id="272" r:id="rId11"/>
    <p:sldId id="273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BC464A-392C-4604-AA40-AA90A194464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18425-C7CE-4FC5-9AB8-2D67E4B03B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Моя станица Павловская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Подготовила  Драган И.Г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.,                                 воспитатель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детский сад № 11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business-kuban.ru/i/pic/pavlovskiy_ray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http://im7-tub-ru.yandex.net/i?id=613910273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46697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ЛЮБИМАЯ СТАНИЦА ПАВЛОВСКАЯ</a:t>
            </a:r>
          </a:p>
        </p:txBody>
      </p:sp>
      <p:pic>
        <p:nvPicPr>
          <p:cNvPr id="5" name="Рисунок 4" descr="http://900igr.net/datas/istorija/Bismark/0009-009-Spasibo-za-vnimani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длинную историю твою –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 много чего на веку повидала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все слова сегодня в честь твою.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В тебе есть все: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Ручьи, сады, огромные поля.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о тебе все разговоры.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с 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днём рождения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поздравляю я тебя!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Пролетают годы, словно, птицы,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Изменяется наша земля.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днем рождения, родная станица,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Помни то, что мы любим тебя.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eluoru.ru/var/city_photo/pp_51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delanounas.ru/i/a/h/j/aHJhbS12aXNlbGtpLmNlcmtvdi5ydS9maWxlcy8yMDE1LzEyLyVEMCU5RCVEMCVCRSVEMCVCMiVEMCVCRSVEMSU4MSVEMSU4MiVEMSU4Qy0lRDAlQTElRDAlQjIlRDElOEYlRDElODIlRDAlQkUlRDAlQjktJUQwJTlGJUQwJUIwJUQwJUIyJUQwJUI1JUQwJUJCLmpwZz9fX2lkPTcyMTIx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1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pavlovskaya.3dn.ru/_ph/9/834511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photo1.kavkaz-uzel.ru/system/attachments/0004/5232/new_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pavlovka.ru/foto/pavlovskaya/zda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http://%D0%BF%D0%B5%D1%80%D0%B5.%D1%80%D1%84/pensionny/pic/pavlovskaj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4" name="AutoShape 4" descr="http://%D0%BF%D0%B5%D1%80%D0%B5.%D1%80%D1%84/pensionny/pic/pavlovskaj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6" name="AutoShape 6" descr="http://%D0%BF%D0%B5%D1%80%D0%B5.%D1%80%D1%84/pensionny/pic/pavlovskaj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8" name="AutoShape 8" descr="http://%D0%BF%D0%B5%D1%80%D0%B5.%D1%80%D1%84/pensionny/pic/pavlovskaj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0" name="AutoShape 10" descr="http://%D0%BF%D0%B5%D1%80%D0%B5.%D1%80%D1%84/pensionny/pic/pavlovskaj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2" name="AutoShape 12" descr="http://&amp;pcy;&amp;iecy;&amp;rcy;&amp;iecy;.&amp;rcy;&amp;fcy;/pensionny/pic/pavlovska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4" name="AutoShape 14" descr="http://&amp;pcy;&amp;iecy;&amp;rcy;&amp;iecy;.&amp;rcy;&amp;fcy;/pensionny/pic/pavlovska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6" name="AutoShape 16" descr="http://&amp;pcy;&amp;iecy;&amp;rcy;&amp;iecy;.&amp;rcy;&amp;fcy;/pensionny/pic/pavlovska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8" name="AutoShape 18" descr="http://&amp;pcy;&amp;iecy;&amp;rcy;&amp;iecy;.&amp;rcy;&amp;fcy;/pensionny/pic/pavlovska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0" name="Picture 20" descr="http://anapa-dub.ucoz.ru/krai/040213/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www.radivam.eluoru.ru/var/city_photo/pp_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www.pavlovskaya.net/images/stories/--0muz%2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91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Моя станица Павловская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2014-03-31T15:13:38Z</dcterms:created>
  <dcterms:modified xsi:type="dcterms:W3CDTF">2022-02-01T11:53:49Z</dcterms:modified>
</cp:coreProperties>
</file>