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Инна\Desktop\ф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47800" y="-228600"/>
            <a:ext cx="12192000" cy="7620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438400" y="1828800"/>
            <a:ext cx="3352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Arial Black" pitchFamily="34" charset="0"/>
              </a:rPr>
              <a:t>Расскажу я вам про папу</a:t>
            </a:r>
            <a:endParaRPr lang="ru-RU" sz="3600" dirty="0"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10200" y="4876800"/>
            <a:ext cx="24998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Подготовил: И.Г </a:t>
            </a:r>
            <a:r>
              <a:rPr lang="ru-RU" dirty="0" err="1" smtClean="0">
                <a:solidFill>
                  <a:srgbClr val="002060"/>
                </a:solidFill>
              </a:rPr>
              <a:t>Драган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воспитатель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Инна\Desktop\для презентаци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52400"/>
            <a:ext cx="8915400" cy="6553200"/>
          </a:xfrm>
          <a:prstGeom prst="rect">
            <a:avLst/>
          </a:prstGeom>
          <a:noFill/>
        </p:spPr>
      </p:pic>
      <p:pic>
        <p:nvPicPr>
          <p:cNvPr id="5" name="Рисунок 4" descr="C:\Users\Инна\Desktop\проект папы 2 мл\ватцап 1183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505200"/>
            <a:ext cx="4343400" cy="32004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Инна\Desktop\проект папы 2 мл\ватцап 1189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3352800"/>
            <a:ext cx="4419600" cy="33528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Инна\Desktop\проект папы 2 мл\ватцап 1184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228600"/>
            <a:ext cx="4343400" cy="315277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105400" y="533400"/>
            <a:ext cx="368697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Папа, ты самый хороший на свете,</a:t>
            </a:r>
            <a:br>
              <a:rPr lang="ru-RU" dirty="0" smtClean="0"/>
            </a:br>
            <a:r>
              <a:rPr lang="ru-RU" dirty="0" smtClean="0"/>
              <a:t>Лучший отец на огромной планете!</a:t>
            </a:r>
            <a:br>
              <a:rPr lang="ru-RU" dirty="0" smtClean="0"/>
            </a:br>
            <a:r>
              <a:rPr lang="ru-RU" dirty="0" smtClean="0"/>
              <a:t>Как я тобой восхищаюсь, горжусь,</a:t>
            </a:r>
            <a:br>
              <a:rPr lang="ru-RU" dirty="0" smtClean="0"/>
            </a:br>
            <a:r>
              <a:rPr lang="ru-RU" dirty="0" smtClean="0"/>
              <a:t>Крепко за дружбу и руку держусь!</a:t>
            </a:r>
          </a:p>
          <a:p>
            <a:r>
              <a:rPr lang="ru-RU" dirty="0" smtClean="0"/>
              <a:t>Знаете, как дружно</a:t>
            </a:r>
            <a:br>
              <a:rPr lang="ru-RU" dirty="0" smtClean="0"/>
            </a:br>
            <a:r>
              <a:rPr lang="ru-RU" dirty="0" smtClean="0"/>
              <a:t>Мы с папочкой живем!</a:t>
            </a:r>
            <a:br>
              <a:rPr lang="ru-RU" dirty="0" smtClean="0"/>
            </a:br>
            <a:r>
              <a:rPr lang="ru-RU" dirty="0" smtClean="0"/>
              <a:t>Вместе играем, вместе поем,</a:t>
            </a:r>
            <a:br>
              <a:rPr lang="ru-RU" dirty="0" smtClean="0"/>
            </a:br>
            <a:r>
              <a:rPr lang="ru-RU" dirty="0" smtClean="0"/>
              <a:t>Вместе смеемся, вместе гуляем,</a:t>
            </a:r>
            <a:br>
              <a:rPr lang="ru-RU" dirty="0" smtClean="0"/>
            </a:br>
            <a:r>
              <a:rPr lang="ru-RU" dirty="0" smtClean="0"/>
              <a:t>Вместе веселые сказки читаем!</a:t>
            </a:r>
          </a:p>
          <a:p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Инна\Desktop\ф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0" y="-381000"/>
            <a:ext cx="12192000" cy="7620000"/>
          </a:xfrm>
          <a:prstGeom prst="rect">
            <a:avLst/>
          </a:prstGeom>
          <a:noFill/>
        </p:spPr>
      </p:pic>
      <p:pic>
        <p:nvPicPr>
          <p:cNvPr id="7" name="Рисунок 6" descr="C:\Users\Инна\Desktop\проект папы 2 мл\ватцап 1038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609600"/>
            <a:ext cx="2514600" cy="4038600"/>
          </a:xfrm>
          <a:prstGeom prst="roundRect">
            <a:avLst/>
          </a:prstGeom>
          <a:noFill/>
        </p:spPr>
      </p:pic>
      <p:pic>
        <p:nvPicPr>
          <p:cNvPr id="8" name="Рисунок 7" descr="C:\Users\Инна\Desktop\проект папы 2 мл\ватцап 1037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1752600"/>
            <a:ext cx="2819400" cy="51054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Инна\Desktop\проект папы 2 мл\ватцап 1040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38800" y="457200"/>
            <a:ext cx="2847975" cy="51054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895600" y="0"/>
            <a:ext cx="272177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Мой папа чемпион!</a:t>
            </a:r>
            <a:br>
              <a:rPr lang="ru-RU" dirty="0" smtClean="0"/>
            </a:br>
            <a:r>
              <a:rPr lang="ru-RU" dirty="0" smtClean="0"/>
              <a:t>Он всех сильнее в мире:</a:t>
            </a:r>
            <a:br>
              <a:rPr lang="ru-RU" dirty="0" smtClean="0"/>
            </a:br>
            <a:r>
              <a:rPr lang="ru-RU" dirty="0" smtClean="0"/>
              <a:t>Он маму на руках</a:t>
            </a:r>
            <a:br>
              <a:rPr lang="ru-RU" dirty="0" smtClean="0"/>
            </a:br>
            <a:r>
              <a:rPr lang="ru-RU" dirty="0" smtClean="0"/>
              <a:t>Носит по квартире!</a:t>
            </a:r>
            <a:br>
              <a:rPr lang="ru-RU" dirty="0" smtClean="0"/>
            </a:br>
            <a:r>
              <a:rPr lang="ru-RU" dirty="0" smtClean="0"/>
              <a:t>А может и меня</a:t>
            </a:r>
            <a:br>
              <a:rPr lang="ru-RU" dirty="0" smtClean="0"/>
            </a:br>
            <a:r>
              <a:rPr lang="ru-RU" dirty="0" smtClean="0"/>
              <a:t>Поднять он вместе с нею!</a:t>
            </a:r>
            <a:br>
              <a:rPr lang="ru-RU" dirty="0" smtClean="0"/>
            </a:br>
            <a:r>
              <a:rPr lang="ru-RU" dirty="0" smtClean="0"/>
              <a:t>Вот вырасту большой</a:t>
            </a:r>
            <a:br>
              <a:rPr lang="ru-RU" dirty="0" smtClean="0"/>
            </a:br>
            <a:r>
              <a:rPr lang="ru-RU" dirty="0" smtClean="0"/>
              <a:t>И тоже так сумею.</a:t>
            </a: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9" name="Picture 3" descr="C:\Users\Инна\Desktop\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66800" y="0"/>
            <a:ext cx="12192000" cy="7620000"/>
          </a:xfrm>
          <a:prstGeom prst="snip2DiagRect">
            <a:avLst/>
          </a:prstGeom>
          <a:noFill/>
        </p:spPr>
      </p:pic>
      <p:pic>
        <p:nvPicPr>
          <p:cNvPr id="6" name="Рисунок 5" descr="C:\Users\Инна\Desktop\проект папы 2 мл\ватцап 105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1447800"/>
            <a:ext cx="4114800" cy="55626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Инна\Desktop\проект папы 2 мл\ватцап 1049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762000"/>
            <a:ext cx="4191000" cy="543452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562600" y="152400"/>
            <a:ext cx="211397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Уважаю папу,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Что еще сказать?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Мне нигде такого,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Больше не сыскать.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Для него не жалко,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В жизни ничего —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Золотой мой папка,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Я люблю его!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Инна\Desktop\для презентаци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0" y="-381000"/>
            <a:ext cx="12192000" cy="7620000"/>
          </a:xfrm>
          <a:prstGeom prst="rect">
            <a:avLst/>
          </a:prstGeom>
          <a:noFill/>
        </p:spPr>
      </p:pic>
      <p:pic>
        <p:nvPicPr>
          <p:cNvPr id="5" name="Рисунок 4" descr="C:\Users\Инна\Desktop\проект папы 2 мл\ватцап 1043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685800"/>
            <a:ext cx="2971800" cy="48768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Инна\Desktop\проект папы 2 мл\ватцап 1045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533400"/>
            <a:ext cx="3057525" cy="51816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352800" y="304800"/>
            <a:ext cx="2303323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Книжек у папы</a:t>
            </a:r>
            <a:br>
              <a:rPr lang="ru-RU" dirty="0" smtClean="0"/>
            </a:br>
            <a:r>
              <a:rPr lang="ru-RU" dirty="0" smtClean="0"/>
              <a:t>Целая </a:t>
            </a:r>
            <a:r>
              <a:rPr lang="ru-RU" dirty="0" err="1" smtClean="0"/>
              <a:t>тыща</a:t>
            </a:r>
            <a:r>
              <a:rPr lang="ru-RU" dirty="0" smtClean="0"/>
              <a:t>!</a:t>
            </a:r>
            <a:br>
              <a:rPr lang="ru-RU" dirty="0" smtClean="0"/>
            </a:br>
            <a:r>
              <a:rPr lang="ru-RU" dirty="0" smtClean="0"/>
              <a:t>Какую не спросят –</a:t>
            </a:r>
            <a:br>
              <a:rPr lang="ru-RU" dirty="0" smtClean="0"/>
            </a:br>
            <a:r>
              <a:rPr lang="ru-RU" dirty="0" smtClean="0"/>
              <a:t>Тут же отыщет.</a:t>
            </a:r>
            <a:br>
              <a:rPr lang="ru-RU" dirty="0" smtClean="0"/>
            </a:br>
            <a:r>
              <a:rPr lang="ru-RU" dirty="0" smtClean="0"/>
              <a:t>Наверное, папа</a:t>
            </a:r>
            <a:br>
              <a:rPr lang="ru-RU" dirty="0" smtClean="0"/>
            </a:br>
            <a:r>
              <a:rPr lang="ru-RU" dirty="0" smtClean="0"/>
              <a:t>Всё уже знает</a:t>
            </a:r>
            <a:br>
              <a:rPr lang="ru-RU" dirty="0" smtClean="0"/>
            </a:br>
            <a:r>
              <a:rPr lang="ru-RU" dirty="0" smtClean="0"/>
              <a:t>И снова садится один</a:t>
            </a:r>
            <a:br>
              <a:rPr lang="ru-RU" dirty="0" smtClean="0"/>
            </a:br>
            <a:r>
              <a:rPr lang="ru-RU" dirty="0" smtClean="0"/>
              <a:t>И читает.</a:t>
            </a:r>
            <a:br>
              <a:rPr lang="ru-RU" dirty="0" smtClean="0"/>
            </a:br>
            <a:r>
              <a:rPr lang="ru-RU" dirty="0" smtClean="0"/>
              <a:t>Я книги, как папа,</a:t>
            </a:r>
            <a:br>
              <a:rPr lang="ru-RU" dirty="0" smtClean="0"/>
            </a:br>
            <a:r>
              <a:rPr lang="ru-RU" dirty="0" smtClean="0"/>
              <a:t>Люблю</a:t>
            </a:r>
            <a:br>
              <a:rPr lang="ru-RU" dirty="0" smtClean="0"/>
            </a:br>
            <a:r>
              <a:rPr lang="ru-RU" dirty="0" smtClean="0"/>
              <a:t>И мечтаю:</a:t>
            </a:r>
            <a:br>
              <a:rPr lang="ru-RU" dirty="0" smtClean="0"/>
            </a:br>
            <a:r>
              <a:rPr lang="ru-RU" dirty="0" smtClean="0"/>
              <a:t>Вот вырасту –</a:t>
            </a:r>
            <a:br>
              <a:rPr lang="ru-RU" dirty="0" smtClean="0"/>
            </a:br>
            <a:r>
              <a:rPr lang="ru-RU" dirty="0" smtClean="0"/>
              <a:t>Столько же книг</a:t>
            </a:r>
            <a:br>
              <a:rPr lang="ru-RU" dirty="0" smtClean="0"/>
            </a:br>
            <a:r>
              <a:rPr lang="ru-RU" dirty="0" smtClean="0"/>
              <a:t>Прочитаю.</a:t>
            </a:r>
            <a:br>
              <a:rPr lang="ru-RU" dirty="0" smtClean="0"/>
            </a:br>
            <a:r>
              <a:rPr lang="ru-RU" dirty="0" smtClean="0"/>
              <a:t>И сына к себе</a:t>
            </a:r>
            <a:br>
              <a:rPr lang="ru-RU" dirty="0" smtClean="0"/>
            </a:br>
            <a:r>
              <a:rPr lang="ru-RU" dirty="0" smtClean="0"/>
              <a:t>Не забуду позвать,</a:t>
            </a:r>
            <a:br>
              <a:rPr lang="ru-RU" dirty="0" smtClean="0"/>
            </a:br>
            <a:r>
              <a:rPr lang="ru-RU" dirty="0" smtClean="0"/>
              <a:t>Спрошу его: — Ну,</a:t>
            </a:r>
            <a:br>
              <a:rPr lang="ru-RU" dirty="0" smtClean="0"/>
            </a:br>
            <a:r>
              <a:rPr lang="ru-RU" dirty="0" smtClean="0"/>
              <a:t>Что тебе почитать?</a:t>
            </a:r>
          </a:p>
          <a:p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28</Words>
  <PresentationFormat>Экран (4:3)</PresentationFormat>
  <Paragraphs>8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Office Theme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Инна</dc:creator>
  <cp:lastModifiedBy>Инна</cp:lastModifiedBy>
  <cp:revision>11</cp:revision>
  <dcterms:created xsi:type="dcterms:W3CDTF">2019-01-29T21:24:09Z</dcterms:created>
  <dcterms:modified xsi:type="dcterms:W3CDTF">2019-01-29T22:57:46Z</dcterms:modified>
</cp:coreProperties>
</file>