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4" r:id="rId4"/>
    <p:sldId id="259" r:id="rId5"/>
    <p:sldId id="290" r:id="rId6"/>
    <p:sldId id="291" r:id="rId7"/>
    <p:sldId id="289" r:id="rId8"/>
    <p:sldId id="260" r:id="rId9"/>
    <p:sldId id="261" r:id="rId10"/>
    <p:sldId id="265" r:id="rId11"/>
    <p:sldId id="264" r:id="rId12"/>
    <p:sldId id="263" r:id="rId13"/>
    <p:sldId id="275" r:id="rId14"/>
    <p:sldId id="276" r:id="rId15"/>
    <p:sldId id="277" r:id="rId16"/>
    <p:sldId id="279" r:id="rId17"/>
    <p:sldId id="262" r:id="rId18"/>
    <p:sldId id="28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5BAD-0284-4A0D-9CBD-35C9493DA5F1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6A48-776A-4A68-B395-8F6CB8F16A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8922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5BAD-0284-4A0D-9CBD-35C9493DA5F1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6A48-776A-4A68-B395-8F6CB8F16A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201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5BAD-0284-4A0D-9CBD-35C9493DA5F1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6A48-776A-4A68-B395-8F6CB8F16A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661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5BAD-0284-4A0D-9CBD-35C9493DA5F1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6A48-776A-4A68-B395-8F6CB8F16A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8493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5BAD-0284-4A0D-9CBD-35C9493DA5F1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6A48-776A-4A68-B395-8F6CB8F16A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0779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5BAD-0284-4A0D-9CBD-35C9493DA5F1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6A48-776A-4A68-B395-8F6CB8F16A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156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5BAD-0284-4A0D-9CBD-35C9493DA5F1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6A48-776A-4A68-B395-8F6CB8F16A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736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5BAD-0284-4A0D-9CBD-35C9493DA5F1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6A48-776A-4A68-B395-8F6CB8F16A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696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5BAD-0284-4A0D-9CBD-35C9493DA5F1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6A48-776A-4A68-B395-8F6CB8F16A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7294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5BAD-0284-4A0D-9CBD-35C9493DA5F1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6A48-776A-4A68-B395-8F6CB8F16A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824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5BAD-0284-4A0D-9CBD-35C9493DA5F1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6A48-776A-4A68-B395-8F6CB8F16A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031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D5BAD-0284-4A0D-9CBD-35C9493DA5F1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56A48-776A-4A68-B395-8F6CB8F16A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425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772400" cy="1470025"/>
          </a:xfrm>
        </p:spPr>
        <p:txBody>
          <a:bodyPr/>
          <a:lstStyle/>
          <a:p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Муниципальное </a:t>
            </a:r>
            <a:r>
              <a:rPr lang="ru-RU" sz="1800" b="1" i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казенное</a:t>
            </a:r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дошкольное образовательное учреждение </a:t>
            </a:r>
            <a:b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детский сад №11 станицы Павловской  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63040" y="1052736"/>
            <a:ext cx="6400800" cy="1752600"/>
          </a:xfrm>
        </p:spPr>
        <p:txBody>
          <a:bodyPr>
            <a:norm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  <a:cs typeface="Arial" charset="0"/>
              </a:rPr>
              <a:t>Экологическое воспитание дошкольников через проектную деятельность</a:t>
            </a:r>
            <a:endParaRPr kumimoji="0" lang="ru-RU" sz="3600" b="0" i="0" u="none" strike="noStrike" kern="10" cap="none" spc="0" normalizeH="0" baseline="0" noProof="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Impact"/>
              <a:ea typeface="+mn-ea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79634" y="2967335"/>
            <a:ext cx="7404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47864" y="2959241"/>
            <a:ext cx="563115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anose="020B0806030902050204" pitchFamily="34" charset="0"/>
              </a:rPr>
              <a:t>Тема: </a:t>
            </a:r>
            <a:r>
              <a:rPr lang="ru-RU" sz="2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anose="020B0806030902050204" pitchFamily="34" charset="0"/>
              </a:rPr>
              <a:t>Познавательно-исследовательский проект «</a:t>
            </a:r>
            <a:r>
              <a:rPr lang="ru-RU" sz="2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anose="020B0806030902050204" pitchFamily="34" charset="0"/>
              </a:rPr>
              <a:t>Наш огород»</a:t>
            </a:r>
            <a:endParaRPr lang="ru-RU" sz="2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64365" y="4509120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воспитатель: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Драган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Инна Геннадиевна </a:t>
            </a:r>
            <a:endParaRPr lang="ru-RU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746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640960" cy="1470025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этап- подготовительный</a:t>
            </a:r>
            <a:b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группе детского сада мы разбили грядки на подоконнике. Подобрали художественную литературу: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поговорки,стихи,сказки,загадки</a:t>
            </a:r>
            <a:endParaRPr lang="ru-RU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9700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-171400"/>
            <a:ext cx="8640960" cy="1470025"/>
          </a:xfrm>
        </p:spPr>
        <p:txBody>
          <a:bodyPr>
            <a:normAutofit/>
          </a:bodyPr>
          <a:lstStyle/>
          <a:p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7916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-171400"/>
            <a:ext cx="8640960" cy="1470025"/>
          </a:xfrm>
        </p:spPr>
        <p:txBody>
          <a:bodyPr>
            <a:normAutofit/>
          </a:bodyPr>
          <a:lstStyle/>
          <a:p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8565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-171400"/>
            <a:ext cx="8640960" cy="1470025"/>
          </a:xfrm>
        </p:spPr>
        <p:txBody>
          <a:bodyPr>
            <a:normAutofit/>
          </a:bodyPr>
          <a:lstStyle/>
          <a:p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000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-171400"/>
            <a:ext cx="8640960" cy="1470025"/>
          </a:xfrm>
        </p:spPr>
        <p:txBody>
          <a:bodyPr>
            <a:normAutofit/>
          </a:bodyPr>
          <a:lstStyle/>
          <a:p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787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-171400"/>
            <a:ext cx="8640960" cy="1470025"/>
          </a:xfrm>
        </p:spPr>
        <p:txBody>
          <a:bodyPr>
            <a:normAutofit/>
          </a:bodyPr>
          <a:lstStyle/>
          <a:p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8593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-171400"/>
            <a:ext cx="8640960" cy="1470025"/>
          </a:xfrm>
        </p:spPr>
        <p:txBody>
          <a:bodyPr>
            <a:normAutofit/>
          </a:bodyPr>
          <a:lstStyle/>
          <a:p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2839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649" y="6927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9482" y="173708"/>
            <a:ext cx="8640960" cy="1470025"/>
          </a:xfrm>
        </p:spPr>
        <p:txBody>
          <a:bodyPr>
            <a:normAutofit/>
          </a:bodyPr>
          <a:lstStyle/>
          <a:p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370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649" y="6927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9482" y="173708"/>
            <a:ext cx="8640960" cy="1470025"/>
          </a:xfrm>
        </p:spPr>
        <p:txBody>
          <a:bodyPr>
            <a:normAutofit/>
          </a:bodyPr>
          <a:lstStyle/>
          <a:p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2380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279"/>
            <a:ext cx="7772400" cy="1470025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«Актуальность проекта»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268760"/>
            <a:ext cx="8856984" cy="482453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современном мире всё больший интерес детей, в том числе и дошкольников, привлекают компьютерные игры, приставки, телефоны и прочие устройства. А все меньше интересует детей природные явления, процессы, взаимосвязи. Часто дети не имеют элементарных представлений откуда появляются фрукты, овощи и другие продукты в магазине. Взрослые(родители)из-за своей «загруженности»,незнания или неумения не могут или не считают важным донести до детей цикл развития растений от «семени к плоду».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438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проекта с </a:t>
            </a:r>
            <a:r>
              <a:rPr lang="ru-RU" sz="3200" b="1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образовательными областями</a:t>
            </a:r>
            <a:endParaRPr lang="ru-RU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609528"/>
            <a:ext cx="7704856" cy="4248472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Социально-коммуникативное развитие</a:t>
            </a:r>
            <a:endParaRPr lang="ru-RU" sz="26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Познавательное развитие</a:t>
            </a:r>
            <a:endParaRPr lang="ru-RU" sz="26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Речевое развитие</a:t>
            </a:r>
            <a:endParaRPr lang="ru-RU" sz="26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Художественно-эстетическое развитие</a:t>
            </a:r>
            <a:endParaRPr lang="ru-RU" sz="26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Физическое развитие</a:t>
            </a:r>
            <a:endParaRPr lang="ru-RU" sz="26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133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42908" y="0"/>
            <a:ext cx="928690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14290"/>
            <a:ext cx="7820372" cy="4714908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формирование у детей интереса к опытнической и исследовательской деятельности по выращиванию культурных растений в комнатных условиях, воспитание у детей любви к природе</a:t>
            </a:r>
            <a:endParaRPr 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2928934"/>
            <a:ext cx="7143800" cy="3643338"/>
          </a:xfrm>
        </p:spPr>
        <p:txBody>
          <a:bodyPr>
            <a:normAutofit/>
          </a:bodyPr>
          <a:lstStyle/>
          <a:p>
            <a:endPara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026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0034" y="428604"/>
            <a:ext cx="742955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                    Задачи: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Развивать познавательный интерес, формировать навыки экспериментирования;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- Развивать чувство ответственности за порученное дело;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Формировать представления о работах, проводимых в весенний, летний, осенний период в группе и огороде;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-Научить с помощью воспитателя сажать семена;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-Поливать растения под руководством воспитателя;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-Расширять представление детей о жизни растений, о потребностях их во влаге, тепле, свете для их роста;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-Наблюдение за всходами растений;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-Учить детей делать выводы на основе наблюдений;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-Расширять, обогащать, активизировать словарь детей;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-Воспитывать бережное и заботливое отношение к растениям;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-Способствовать развитию красоты природы и передаче ее через рисунок, лепку, аппликацию;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- Способствовать взаимодействию семьи и детского сада.</a:t>
            </a:r>
          </a:p>
          <a:p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2910" y="285728"/>
            <a:ext cx="86557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Ожидаемые результаты реализации проекта: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000108"/>
            <a:ext cx="87154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Получение знаний детей о жизни растений;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-Создание необходимых условий в группе и на участке для наблюдений за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жизнью растений, и возможностью ухаживать за ними;</a:t>
            </a:r>
          </a:p>
          <a:p>
            <a:pPr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Развивать познавательный интерес у детей, любознательность, коммуникативные</a:t>
            </a:r>
          </a:p>
          <a:p>
            <a:pPr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навыки;</a:t>
            </a:r>
          </a:p>
          <a:p>
            <a:pPr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Развивать умение правильно пользоваться простейшими орудиями труда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обработке почвы и ухода за растениями;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-Вовлечение родителей в жизнь детского сада;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-Формирование бережного отношения к растительному миру;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-Привитие детям уважительного чувства к труду;</a:t>
            </a:r>
          </a:p>
          <a:p>
            <a:pPr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Появление урожая, сбор его и употребление в пищу;</a:t>
            </a:r>
          </a:p>
          <a:p>
            <a:pPr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 помощью исследовательской работы дети должны будут выявить многообразие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разнообразие посевного материала.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14546" y="428604"/>
            <a:ext cx="4836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Подготовительный этап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1" y="1571613"/>
            <a:ext cx="757242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Беседы с детьми(выявление знаний детей о растениях).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-Сбор художественной литературы: стихи, загадки, пословицы, поговорки,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сказки про овощи.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-Приобретение необходимого оборудования(контейнеры, земля, семена)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-Рассматривание семян.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-Разбивка огорода на подоконнике.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Консультация для родителей « Огород на подоконнике».</a:t>
            </a:r>
          </a:p>
          <a:p>
            <a:pPr>
              <a:buFontTx/>
              <a:buChar char="-"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00034" y="1214422"/>
            <a:ext cx="7572428" cy="4429156"/>
          </a:xfrm>
        </p:spPr>
        <p:txBody>
          <a:bodyPr>
            <a:noAutofit/>
          </a:bodyPr>
          <a:lstStyle/>
          <a:p>
            <a:endPara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1.Посадка лука, семян укропа и томата.</a:t>
            </a:r>
          </a:p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Опыт-наблюдение за ростом растений.</a:t>
            </a:r>
          </a:p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Дидактическая игра «Что растет в огороде».</a:t>
            </a:r>
          </a:p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4.Труд в уголке природы.</a:t>
            </a:r>
          </a:p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5.Чтение стихотворений, пословиц, поговорок, </a:t>
            </a:r>
            <a:r>
              <a:rPr lang="ru-RU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потешек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сказок об овощах.</a:t>
            </a:r>
          </a:p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6.Рассматривание иллюстраций с изображением овощей.</a:t>
            </a:r>
          </a:p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7.Раскрашивание раскрасок об овощах.</a:t>
            </a:r>
          </a:p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8.Привлечение родителей помочь в оформлении огорода в группе.</a:t>
            </a:r>
          </a:p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9.Лепка «Вылепи, какие хочешь овощи для игры в магазин».</a:t>
            </a:r>
          </a:p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10.Аппликация «Овощи на тарелке».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214414" y="214290"/>
            <a:ext cx="6029340" cy="1155699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Основной этап: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427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640960" cy="1470025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Заключительный этап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2857496"/>
            <a:ext cx="686591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1.Сбор урожая.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2.Употребление собранного урожая в пищу.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3.Выставка поделок из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овощей.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032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551</Words>
  <Application>Microsoft Office PowerPoint</Application>
  <PresentationFormat>Экран (4:3)</PresentationFormat>
  <Paragraphs>67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Муниципальное казенное  дошкольное образовательное учреждение  детский сад №11 станицы Павловской   </vt:lpstr>
      <vt:lpstr>«Актуальность проекта»</vt:lpstr>
      <vt:lpstr>Интеграция проекта с образовательными областями</vt:lpstr>
      <vt:lpstr>Цель: формирование у детей интереса к опытнической и исследовательской деятельности по выращиванию культурных растений в комнатных условиях, воспитание у детей любви к природе</vt:lpstr>
      <vt:lpstr>Слайд 5</vt:lpstr>
      <vt:lpstr>Слайд 6</vt:lpstr>
      <vt:lpstr>Слайд 7</vt:lpstr>
      <vt:lpstr>Основной этап:</vt:lpstr>
      <vt:lpstr>Заключительный этап</vt:lpstr>
      <vt:lpstr>1 этап- подготовительный В группе детского сада мы разбили грядки на подоконнике. Подобрали художественную литературу: поговорки,стихи,сказки,загадки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 дошкольное образовательное учреждение  детский сад №1 станицы Павловской</dc:title>
  <dc:creator>Вадим</dc:creator>
  <cp:lastModifiedBy>Инна</cp:lastModifiedBy>
  <cp:revision>40</cp:revision>
  <dcterms:created xsi:type="dcterms:W3CDTF">2017-04-09T18:55:35Z</dcterms:created>
  <dcterms:modified xsi:type="dcterms:W3CDTF">2019-09-23T04:51:27Z</dcterms:modified>
</cp:coreProperties>
</file>