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37E20-1934-490C-A822-6E13633AFDC8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61ED-46E3-4D4B-9B91-4B39C6D865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FD8B9-517C-4C22-B8EC-FB61C0A499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23850" y="4508500"/>
            <a:ext cx="3311525" cy="1296988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bg1"/>
                </a:solidFill>
              </a:rPr>
              <a:t>Воспитатель Драган Инна Геннадиевна</a:t>
            </a:r>
            <a:endParaRPr lang="es-ES" sz="2400" b="1" smtClean="0">
              <a:solidFill>
                <a:schemeClr val="bg1"/>
              </a:solidFill>
            </a:endParaRPr>
          </a:p>
        </p:txBody>
      </p:sp>
      <p:sp>
        <p:nvSpPr>
          <p:cNvPr id="2051" name="Rectangle 122"/>
          <p:cNvSpPr>
            <a:spLocks noChangeArrowheads="1"/>
          </p:cNvSpPr>
          <p:nvPr/>
        </p:nvSpPr>
        <p:spPr bwMode="auto">
          <a:xfrm>
            <a:off x="323850" y="4868863"/>
            <a:ext cx="331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" name="Rectangle 110"/>
          <p:cNvSpPr txBox="1">
            <a:spLocks noChangeArrowheads="1"/>
          </p:cNvSpPr>
          <p:nvPr/>
        </p:nvSpPr>
        <p:spPr bwMode="auto">
          <a:xfrm>
            <a:off x="1928813" y="357188"/>
            <a:ext cx="7000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3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Мастер-класс: «</a:t>
            </a:r>
            <a:r>
              <a:rPr lang="ru-RU" sz="3600" b="1" dirty="0" smtClean="0">
                <a:solidFill>
                  <a:schemeClr val="accent1"/>
                </a:solidFill>
              </a:rPr>
              <a:t>Экспериментируем</a:t>
            </a:r>
            <a:r>
              <a:rPr lang="ru-RU" sz="3600" b="1" dirty="0" smtClean="0">
                <a:solidFill>
                  <a:schemeClr val="accent1"/>
                </a:solidFill>
              </a:rPr>
              <a:t>, размышляем, познаём. Сберегаем своё </a:t>
            </a:r>
            <a:r>
              <a:rPr lang="ru-RU" sz="3600" b="1" dirty="0" smtClean="0">
                <a:solidFill>
                  <a:schemeClr val="accent1"/>
                </a:solidFill>
              </a:rPr>
              <a:t>здоровье</a:t>
            </a:r>
            <a:r>
              <a:rPr lang="ru-RU" sz="36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»</a:t>
            </a:r>
            <a:endParaRPr lang="es-ES" sz="36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110"/>
          <p:cNvSpPr txBox="1">
            <a:spLocks noChangeArrowheads="1"/>
          </p:cNvSpPr>
          <p:nvPr/>
        </p:nvSpPr>
        <p:spPr bwMode="auto">
          <a:xfrm>
            <a:off x="4211638" y="4581525"/>
            <a:ext cx="4768850" cy="1079500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Муниципальное </a:t>
            </a:r>
            <a:r>
              <a:rPr lang="ru-RU" sz="1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казенное </a:t>
            </a:r>
            <a:r>
              <a:rPr lang="ru-RU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дошкольное образовательное учреждение </a:t>
            </a:r>
            <a:r>
              <a:rPr lang="ru-RU" sz="16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общеразвивающего</a:t>
            </a:r>
            <a:r>
              <a:rPr lang="ru-RU" sz="1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вида детский сад № 11 станицы Павловской</a:t>
            </a:r>
            <a:endParaRPr lang="es-ES" sz="1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астер фото\DSC026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600" y="152400"/>
            <a:ext cx="4343400" cy="3257549"/>
          </a:xfrm>
          <a:prstGeom prst="roundRect">
            <a:avLst/>
          </a:prstGeom>
          <a:noFill/>
        </p:spPr>
      </p:pic>
      <p:pic>
        <p:nvPicPr>
          <p:cNvPr id="4099" name="Picture 3" descr="F:\мастер фото\DSC02686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24400" y="152400"/>
            <a:ext cx="4368802" cy="3276600"/>
          </a:xfrm>
          <a:prstGeom prst="roundRect">
            <a:avLst/>
          </a:prstGeom>
          <a:noFill/>
        </p:spPr>
      </p:pic>
      <p:pic>
        <p:nvPicPr>
          <p:cNvPr id="4100" name="Picture 4" descr="F:\мастер фото\DSC02695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239553" y="3429001"/>
            <a:ext cx="4572002" cy="3429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стер-Класс рисование цветной солью «Теплый сюрприз»"/>
          <p:cNvPicPr>
            <a:picLocks noGrp="1"/>
          </p:cNvPicPr>
          <p:nvPr>
            <p:ph idx="1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152400" y="152400"/>
            <a:ext cx="3394472" cy="45259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m.ru/upload/blogs/6fc8fd73b0547d3b849d50855fe6c29a.jpg.jpg"/>
          <p:cNvPicPr/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895600" y="2190750"/>
            <a:ext cx="2814637" cy="4667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4808be0ddc67c174639016b11c0e8b05.jpg.jpg"/>
          <p:cNvPicPr/>
          <p:nvPr/>
        </p:nvPicPr>
        <p:blipFill>
          <a:blip r:embed="rId5">
            <a:lum contrast="20000"/>
          </a:blip>
          <a:srcRect l="19665" b="2467"/>
          <a:stretch>
            <a:fillRect/>
          </a:stretch>
        </p:blipFill>
        <p:spPr bwMode="auto">
          <a:xfrm>
            <a:off x="5334000" y="152400"/>
            <a:ext cx="3657600" cy="3200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«Детство- пора поисков и ответов»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7" name="Picture 3" descr="F:\мастер фото\DSC026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t="2236" r="21895"/>
          <a:stretch>
            <a:fillRect/>
          </a:stretch>
        </p:blipFill>
        <p:spPr bwMode="auto">
          <a:xfrm>
            <a:off x="1600200" y="1349830"/>
            <a:ext cx="5867400" cy="550817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Арт-объекты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мастер фото\DSC026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19200" y="1428750"/>
            <a:ext cx="6967069" cy="522529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понадобятся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ww.maam.ru/upload/blogs/2f5913cbfef121d95f3aa2d8a799910b.jpg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752600" y="1371600"/>
            <a:ext cx="5029200" cy="5486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5725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04800" y="381000"/>
            <a:ext cx="8458200" cy="60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5790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8600" y="381000"/>
            <a:ext cx="8534400" cy="632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5876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мастер фото\DSC026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01600" y="1905000"/>
            <a:ext cx="6604001" cy="4953000"/>
          </a:xfrm>
          <a:prstGeom prst="roundRect">
            <a:avLst/>
          </a:prstGeom>
          <a:noFill/>
        </p:spPr>
      </p:pic>
      <p:pic>
        <p:nvPicPr>
          <p:cNvPr id="2051" name="Picture 3" descr="F:\мастер фото\DSC02670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2195" b="14634"/>
          <a:stretch>
            <a:fillRect/>
          </a:stretch>
        </p:blipFill>
        <p:spPr bwMode="auto">
          <a:xfrm>
            <a:off x="5181600" y="1447800"/>
            <a:ext cx="3962400" cy="288925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aam.ru/upload/blogs/detsad-72695-1433326178.jpg"/>
          <p:cNvPicPr>
            <a:picLocks noGrp="1"/>
          </p:cNvPicPr>
          <p:nvPr>
            <p:ph idx="1"/>
          </p:nvPr>
        </p:nvPicPr>
        <p:blipFill>
          <a:blip r:embed="rId2">
            <a:lum contrast="20000"/>
          </a:blip>
          <a:srcRect l="15464" r="19588"/>
          <a:stretch>
            <a:fillRect/>
          </a:stretch>
        </p:blipFill>
        <p:spPr bwMode="auto">
          <a:xfrm>
            <a:off x="457200" y="304800"/>
            <a:ext cx="7848600" cy="6400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</TotalTime>
  <Words>45</Words>
  <PresentationFormat>Экран (4:3)</PresentationFormat>
  <Paragraphs>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Воспитатель Драган Инна Геннадиевна</vt:lpstr>
      <vt:lpstr>«Детство- пора поисков и ответов»</vt:lpstr>
      <vt:lpstr>«Арт-объекты»</vt:lpstr>
      <vt:lpstr>Для работы нам понадобятся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Драган Инна Геннадиевна</dc:title>
  <dc:creator>Инна</dc:creator>
  <cp:lastModifiedBy>Инна</cp:lastModifiedBy>
  <cp:revision>2</cp:revision>
  <dcterms:created xsi:type="dcterms:W3CDTF">2017-12-20T05:11:08Z</dcterms:created>
  <dcterms:modified xsi:type="dcterms:W3CDTF">2017-12-20T05:24:32Z</dcterms:modified>
</cp:coreProperties>
</file>