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88C0A-1C4E-4501-9473-CC8265C7518A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FD8B9-517C-4C22-B8EC-FB61C0A49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FD8B9-517C-4C22-B8EC-FB61C0A499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veta\Desktop\minus-nasha%20shkolnaya%20strana(ne%20krutite%20pestryj%20globus)%20www.123savemp3.net%20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663" y="430213"/>
            <a:ext cx="7772400" cy="14700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b="1" kern="0" dirty="0" smtClean="0">
                <a:solidFill>
                  <a:srgbClr val="FF0000"/>
                </a:solidFill>
              </a:rPr>
              <a:t>Мастер-класс « Декорирование бутылки     цветной солью»</a:t>
            </a:r>
            <a:r>
              <a:rPr lang="es-ES" sz="3200" b="1" kern="0" dirty="0" smtClean="0">
                <a:solidFill>
                  <a:srgbClr val="0070C0"/>
                </a:solidFill>
              </a:rPr>
              <a:t/>
            </a:r>
            <a:br>
              <a:rPr lang="es-ES" sz="3200" b="1" kern="0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800" y="2492375"/>
            <a:ext cx="35861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Gabriola" pitchFamily="82" charset="0"/>
              <a:cs typeface="+mn-cs"/>
            </a:endParaRPr>
          </a:p>
        </p:txBody>
      </p:sp>
      <p:pic>
        <p:nvPicPr>
          <p:cNvPr id="11" name="minus-nasha shkolnaya strana(ne krutite pestryj globus) www.123savemp3.net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487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:\Users\Инна\Desktop\ИННА\Untitled-2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77" y="1600200"/>
            <a:ext cx="36326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196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</a:t>
            </a:r>
            <a:r>
              <a:rPr lang="ru-RU" b="1" kern="0" dirty="0" err="1" smtClean="0">
                <a:solidFill>
                  <a:schemeClr val="bg1"/>
                </a:solidFill>
              </a:rPr>
              <a:t>общеразвивающего</a:t>
            </a:r>
            <a:r>
              <a:rPr lang="ru-RU" b="1" kern="0" dirty="0" smtClean="0">
                <a:solidFill>
                  <a:schemeClr val="bg1"/>
                </a:solidFill>
              </a:rPr>
              <a:t> вида детский сад № 11 станицы Павловской</a:t>
            </a:r>
            <a:endParaRPr lang="es-ES" b="1" kern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27432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Драган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Инна Геннадиевна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F:\мастер фото\DSC026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4000" y="533400"/>
            <a:ext cx="8311094" cy="623331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астер фото\DSC026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600" y="152400"/>
            <a:ext cx="4343400" cy="3257549"/>
          </a:xfrm>
          <a:prstGeom prst="roundRect">
            <a:avLst/>
          </a:prstGeom>
          <a:noFill/>
        </p:spPr>
      </p:pic>
      <p:pic>
        <p:nvPicPr>
          <p:cNvPr id="4099" name="Picture 3" descr="F:\мастер фото\DSC02686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24400" y="152400"/>
            <a:ext cx="4368802" cy="3276600"/>
          </a:xfrm>
          <a:prstGeom prst="roundRect">
            <a:avLst/>
          </a:prstGeom>
          <a:noFill/>
        </p:spPr>
      </p:pic>
      <p:pic>
        <p:nvPicPr>
          <p:cNvPr id="4100" name="Picture 4" descr="F:\мастер фото\DSC02695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239553" y="3429001"/>
            <a:ext cx="4572002" cy="3429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стер-Класс рисование цветной солью «Теплый сюрприз»"/>
          <p:cNvPicPr>
            <a:picLocks noGrp="1"/>
          </p:cNvPicPr>
          <p:nvPr>
            <p:ph idx="1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2400" y="152400"/>
            <a:ext cx="3394472" cy="45259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6fc8fd73b0547d3b849d50855fe6c29a.jpg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895600" y="2190750"/>
            <a:ext cx="2814637" cy="4667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4808be0ddc67c174639016b11c0e8b05.jpg.jpg"/>
          <p:cNvPicPr/>
          <p:nvPr/>
        </p:nvPicPr>
        <p:blipFill>
          <a:blip r:embed="rId5">
            <a:lum contrast="20000"/>
          </a:blip>
          <a:srcRect l="19665" b="2467"/>
          <a:stretch>
            <a:fillRect/>
          </a:stretch>
        </p:blipFill>
        <p:spPr bwMode="auto">
          <a:xfrm>
            <a:off x="5334000" y="152400"/>
            <a:ext cx="3657600" cy="32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«Детство- пора поисков и ответов»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F:\мастер фото\DSC026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t="2236" r="21895"/>
          <a:stretch>
            <a:fillRect/>
          </a:stretch>
        </p:blipFill>
        <p:spPr bwMode="auto">
          <a:xfrm>
            <a:off x="1371600" y="1135226"/>
            <a:ext cx="6096000" cy="572277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«Наше творчество»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астер фото\DSC026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" y="1143000"/>
            <a:ext cx="7348069" cy="551104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понадобятся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ww.maam.ru/upload/blogs/2f5913cbfef121d95f3aa2d8a799910b.jpg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828800" y="1219200"/>
            <a:ext cx="5029200" cy="548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5725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5790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8600" y="381000"/>
            <a:ext cx="8534400" cy="632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5876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мастер фото\DSC026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01600" y="1905000"/>
            <a:ext cx="6604001" cy="4953000"/>
          </a:xfrm>
          <a:prstGeom prst="roundRect">
            <a:avLst/>
          </a:prstGeom>
          <a:noFill/>
        </p:spPr>
      </p:pic>
      <p:pic>
        <p:nvPicPr>
          <p:cNvPr id="2051" name="Picture 3" descr="F:\мастер фото\DSC0267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2195" b="14634"/>
          <a:stretch>
            <a:fillRect/>
          </a:stretch>
        </p:blipFill>
        <p:spPr bwMode="auto">
          <a:xfrm>
            <a:off x="5181600" y="1447800"/>
            <a:ext cx="3962400" cy="288925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6178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 l="15464" r="19588"/>
          <a:stretch>
            <a:fillRect/>
          </a:stretch>
        </p:blipFill>
        <p:spPr bwMode="auto">
          <a:xfrm>
            <a:off x="457200" y="304800"/>
            <a:ext cx="7848600" cy="6400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40</Words>
  <PresentationFormat>Экран (4:3)</PresentationFormat>
  <Paragraphs>7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Мастер-класс « Декорирование бутылки     цветной солью» </vt:lpstr>
      <vt:lpstr>«Детство- пора поисков и ответов»</vt:lpstr>
      <vt:lpstr>«Наше творчество»</vt:lpstr>
      <vt:lpstr>Для работы нам понадобятся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«Познавательно-исследовательская деятельность детей дошкольного возраста» </dc:title>
  <dc:creator>Инна</dc:creator>
  <cp:lastModifiedBy>Инна</cp:lastModifiedBy>
  <cp:revision>19</cp:revision>
  <dcterms:created xsi:type="dcterms:W3CDTF">2017-09-25T06:33:10Z</dcterms:created>
  <dcterms:modified xsi:type="dcterms:W3CDTF">2017-09-25T09:52:34Z</dcterms:modified>
</cp:coreProperties>
</file>