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445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03.02.2022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179512" y="245701"/>
            <a:ext cx="8761164" cy="6279643"/>
            <a:chOff x="-12700" y="142875"/>
            <a:chExt cx="8761164" cy="6279643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2700" y="142875"/>
              <a:ext cx="8761164" cy="62796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133" t="93768" b="4452"/>
            <a:stretch/>
          </p:blipFill>
          <p:spPr bwMode="auto">
            <a:xfrm>
              <a:off x="2933700" y="5877272"/>
              <a:ext cx="5814764" cy="2880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83398770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Экран (4:3)</PresentationFormat>
  <Paragraphs>0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Тема Office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ASUS</dc:creator>
  <cp:lastModifiedBy>ASUS</cp:lastModifiedBy>
  <cp:revision>1</cp:revision>
  <dcterms:created xsi:type="dcterms:W3CDTF">2022-02-03T17:29:03Z</dcterms:created>
  <dcterms:modified xsi:type="dcterms:W3CDTF">2022-02-03T17:32:46Z</dcterms:modified>
</cp:coreProperties>
</file>