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5/11/2021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«Ознакомление дошкольников с историей и культурой родного края через различные формы работы»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Воспитателя МБДОУ детский сад №2 г. Хадыженска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Болсуновской Е.А.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646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914400"/>
            <a:ext cx="9601196" cy="496146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формирование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 - патриотического отношения и чувства сопричастности к семье, городу, к природе, культуре на основе национально - региональных и природных особенностей родного края</a:t>
            </a: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задачи: 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дошкольников нравственных качеств через ознакомление с родным городом.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патриотических чувств к прошлому, настоящему и будущему родного города, чувства гордости за свою малую Родину.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в освоении социальных норм поведения на основе совместной деятельности и взаимной помощи, умения общаться со взрослыми и сверстниками.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детей об истории, культуре, профессиях, людях, социально - экономической значимости родного города, края.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 том, чем славен родной край.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 уважения к профессиям и труду взрослых.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уважения к традиционным ценностям.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855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889686"/>
            <a:ext cx="9601196" cy="498618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задачи решаются во всех видах детской деятельности: в непосредственно образовательной деятельности, в играх, в труде,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быту.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известно, что среди видов деятельности, имеющих большое воспитательное и образовательное значение для дошкольников, является игра. При этом имеется в виду не только игры в собственном смысле слова, но и все виды деятельности, которые в народной традиции имеют характер игры (обряды, праздники, и др.). Народный праздник является именно такой большой яркой и глубоко содержательной игрой. Поэтому, проживая с детьми, любимые в народе праздники мы воздействуем на эмоциональную сферу детей и оставляем в их памяти глубокий след. 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81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45740" y="1246009"/>
            <a:ext cx="9576486" cy="4218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Большой педагогический потенциал имеют и кубанские народные игры. Через игру ребенок входит в систему взаимоотношений в семье, в коллективе, усваивает трудовые навыки, учиться подчиняться и брать ответственность на себя. В игре ребенок развивается физически. Игровой фольклор кубанцев отличается ярко выраженной трудовой и военно-прикладной направленностью. Отличаются историческим и бытовым содержанием, находчивостью, смекалкой, юмором.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01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97676" y="1395472"/>
            <a:ext cx="6096000" cy="32870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практические: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дидактические игры;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подвижные игры;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творческие игры;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трудовая деятельность в природе;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опытническая деятельность;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продуктивная деятельность. 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761" y="3464443"/>
            <a:ext cx="3249827" cy="243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59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2108" y="1062681"/>
            <a:ext cx="6919784" cy="3319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наглядные: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рассматривания;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наблюдения;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прогулки;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экскурсии по территории детского сада и вне ее;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просмотр видеозаписей о родном крае.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829" y="894484"/>
            <a:ext cx="1801512" cy="24020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352" y="3558059"/>
            <a:ext cx="1715015" cy="228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19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36267" y="1707489"/>
            <a:ext cx="6096001" cy="2835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словесные: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беседы; 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рассказ воспитателя;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рассказ из личного опыта;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ознакомление с художественной литературой.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1082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6400" y="1690456"/>
            <a:ext cx="6096000" cy="32967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Важно подчеркнуть, что дошкольникам свойственно наглядно -  образное мышление.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Поэтому следует больше использовать «живые» наглядные предметы и материалы: кубанские костюмы, утварь, старинную мебель, орудия труда и т.д.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347" y="1124466"/>
            <a:ext cx="3313519" cy="4423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598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6162" y="-426538"/>
            <a:ext cx="9768014" cy="4743165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02462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36</TotalTime>
  <Words>454</Words>
  <Application>Microsoft Office PowerPoint</Application>
  <PresentationFormat>Широкоэкранный</PresentationFormat>
  <Paragraphs>39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Garamond</vt:lpstr>
      <vt:lpstr>Symbol</vt:lpstr>
      <vt:lpstr>Times New Roman</vt:lpstr>
      <vt:lpstr>Натуральные материалы</vt:lpstr>
      <vt:lpstr>Презентация «Ознакомление дошкольников с историей и культурой родного края через различные формы работы»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«Ознакомление дошкольников с историей и культурой родного края через различные формы работы»</dc:title>
  <dc:creator>Андрей</dc:creator>
  <cp:lastModifiedBy>Андрей</cp:lastModifiedBy>
  <cp:revision>5</cp:revision>
  <dcterms:created xsi:type="dcterms:W3CDTF">2021-03-29T18:30:39Z</dcterms:created>
  <dcterms:modified xsi:type="dcterms:W3CDTF">2021-05-11T18:23:58Z</dcterms:modified>
</cp:coreProperties>
</file>