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78" d="100"/>
          <a:sy n="78" d="100"/>
        </p:scale>
        <p:origin x="64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3/24/2021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55763" y="1538416"/>
            <a:ext cx="8915399" cy="226278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педагогической практики по</a:t>
            </a:r>
            <a:br>
              <a:rPr lang="ru-RU" sz="2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приобщению детей к детской литературе</a:t>
            </a:r>
            <a:br>
              <a:rPr lang="ru-RU" sz="2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Воспитателя МБДОУ детский сад №2 г. Хадыженска</a:t>
            </a:r>
            <a:br>
              <a:rPr lang="ru-RU" sz="2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Болсуновской Е.А.</a:t>
            </a:r>
            <a:br>
              <a:rPr lang="ru-RU" sz="2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«Читающая мама – читающая страна»</a:t>
            </a:r>
            <a:br>
              <a:rPr lang="ru-RU" sz="2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Номинация «Увлекательное чтение дома»</a:t>
            </a:r>
            <a:endParaRPr lang="ru-RU" sz="2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7712" y="3968276"/>
            <a:ext cx="1866900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6761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42303" y="587041"/>
            <a:ext cx="9725239" cy="565312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развитие культурной и читательской компетентности родителей.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положительного имиджа читающей семьи, повышение родительской компетенции в области детского чтения.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Выявление и поощрение ОО и ИП, активно популяризующих книгу и чтение среди воспитанников и их семей.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Стимулирование педагогов ОО и ИП к использованию инновационных форм и методов привлечения детей и их родителей к чтению-восприятию художественной литературы и фольклора для формирования в ребенке предпосылок функционально грамотного читателя в будущем.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Выявление инновационного опыта работы педагогов ОО и ИП по применению технологий активного слушания и приобщения семьи к чтению.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базы лучшего инновационного опыта работы в сфере детского и семейного чтения.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новых форм сотрудничества ОО и ИП с родительской общественностью. 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Конкурсант: Болсуновская Елена Алексеевна, воспитатель МБДОУ детский сад №2 г. Хадыженска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4796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89212" y="562326"/>
            <a:ext cx="8812361" cy="858701"/>
          </a:xfrm>
        </p:spPr>
        <p:txBody>
          <a:bodyPr>
            <a:normAutofit/>
          </a:bodyPr>
          <a:lstStyle/>
          <a:p>
            <a:pPr algn="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«Родное слово – основа всякого умственного развития</a:t>
            </a:r>
            <a:b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сокровищница всех знаний»</a:t>
            </a:r>
            <a:b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К.Д. Ушинский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5362" y="2108885"/>
            <a:ext cx="9131643" cy="447726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Основную информацию ребенок получает через слово, его успех в обществе зависит от того, насколько он владеет речью. Литературное развитие играет значительную роль в социализации ребенка дошкольного возраста. Задача приобщения ребенка к литературному искусству остро встает перед системой дошкольного образования. Так как снижается интерес к чтению. Компьютерная техника, телевидение вытесняют чтение как познавательную и художественно – эстетическую деятельность, в результате дети недостаточно владеют литературной речью, их лексикон беден, они пренебрегают книгами, относятся к чтению как к развлечению, а надо воспитывать думающего читателя.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дошкольного возраста – начинающий читатель, поэтому очень важно сформировать устойчивый интерес и уважение к книге, которое начинается с грамотного слушателя. Несмотря на то, что ребенок не умеет читать, он просит взрослых прочитать то или иное произведение и тем самым влияет на процесс выбора.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60852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94022" y="774355"/>
            <a:ext cx="6166022" cy="50333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 – это искусство слова, которое играет огромную роль в воспитании дошкольников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 видеть мир во всем многообразии. Она вводит ребенка в огромный мир взрослых, воспитывая в них лучшие качества: скромность, доброту, трудолюбие, любовь к Родине и народу.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Развивает психические процессы, воображение ребенка, мышление, обогащает его эмоции, формирует умение тонко чувствовать богатство родного языка.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5740" y="877329"/>
            <a:ext cx="3437153" cy="458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6484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7014" y="500448"/>
            <a:ext cx="5338119" cy="5684108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из книги узнает много новых слов, образных выражений. Его речь обогащается эмоциональной и поэтической лексикой. Полученные представления из произведений переносятся детьми в их жизненный опыт, дают образцы русского литературного языка.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1472" y="753762"/>
            <a:ext cx="3623619" cy="4831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3494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55579" y="2607276"/>
            <a:ext cx="8037599" cy="3748790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Велика роль художественной литературы для воспитания культуры поведения, так как художественное слово воздействует не только на сознание и чувства, но и на поступки ребенка.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1713" y="742465"/>
            <a:ext cx="2305050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4128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75936" y="840259"/>
            <a:ext cx="4992130" cy="5070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Позволяет раскрыть дошкольникам сложность взаимоотношений между людьми, способности переживаний.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Способствует возникновению у детей эмоционального отношения к поступкам героев, а затем окружающих людей и собственных поступков.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3340" y="868348"/>
            <a:ext cx="3757170" cy="501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6722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 помнить:</a:t>
            </a:r>
            <a:endParaRPr lang="ru-RU" sz="4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 smtClean="0"/>
              <a:t>Будущего читателя необходимо воспитывать, </a:t>
            </a:r>
          </a:p>
          <a:p>
            <a:pPr marL="0" indent="0" algn="ctr">
              <a:buNone/>
            </a:pPr>
            <a:r>
              <a:rPr lang="ru-RU" sz="4000" dirty="0" smtClean="0"/>
              <a:t>когда он еще является слушателем!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87074353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98</TotalTime>
  <Words>460</Words>
  <Application>Microsoft Office PowerPoint</Application>
  <PresentationFormat>Широкоэкранный</PresentationFormat>
  <Paragraphs>24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Century Gothic</vt:lpstr>
      <vt:lpstr>Times New Roman</vt:lpstr>
      <vt:lpstr>Wingdings 3</vt:lpstr>
      <vt:lpstr>Легкий дым</vt:lpstr>
      <vt:lpstr>  Презентация педагогической практики по приобщению детей к детской литературе  Воспитателя МБДОУ детский сад №2 г. Хадыженска Болсуновской Е.А.  Конкурс «Читающая мама – читающая страна»  Номинация «Увлекательное чтение дома»</vt:lpstr>
      <vt:lpstr>Презентация PowerPoint</vt:lpstr>
      <vt:lpstr>«Родное слово – основа всякого умственного развития  и сокровищница всех знаний» К.Д. Ушинский</vt:lpstr>
      <vt:lpstr>Презентация PowerPoint</vt:lpstr>
      <vt:lpstr>Презентация PowerPoint</vt:lpstr>
      <vt:lpstr>Презентация PowerPoint</vt:lpstr>
      <vt:lpstr>Презентация PowerPoint</vt:lpstr>
      <vt:lpstr>Важно помнить: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педагогической практики по приобщению детей к детской литературе  Воспитателя МБДОУ детский сад №2 г. Хадыженска Болсуновской Е.А.  Конкурс «Читающая мама – читающая страна»  Номинация «Увлекательное чтение дома»</dc:title>
  <dc:creator>Андрей</dc:creator>
  <cp:lastModifiedBy>Андрей</cp:lastModifiedBy>
  <cp:revision>10</cp:revision>
  <dcterms:created xsi:type="dcterms:W3CDTF">2021-03-24T13:36:15Z</dcterms:created>
  <dcterms:modified xsi:type="dcterms:W3CDTF">2021-03-24T15:14:45Z</dcterms:modified>
</cp:coreProperties>
</file>