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B4C4-4669-4E7A-B20C-361AEC876505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95E13-6863-4E53-89E5-B89665837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B4C4-4669-4E7A-B20C-361AEC876505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95E13-6863-4E53-89E5-B89665837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B4C4-4669-4E7A-B20C-361AEC876505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95E13-6863-4E53-89E5-B89665837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B4C4-4669-4E7A-B20C-361AEC876505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95E13-6863-4E53-89E5-B89665837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B4C4-4669-4E7A-B20C-361AEC876505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95E13-6863-4E53-89E5-B89665837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B4C4-4669-4E7A-B20C-361AEC876505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95E13-6863-4E53-89E5-B89665837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B4C4-4669-4E7A-B20C-361AEC876505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95E13-6863-4E53-89E5-B89665837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B4C4-4669-4E7A-B20C-361AEC876505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95E13-6863-4E53-89E5-B89665837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B4C4-4669-4E7A-B20C-361AEC876505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95E13-6863-4E53-89E5-B89665837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B4C4-4669-4E7A-B20C-361AEC876505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95E13-6863-4E53-89E5-B89665837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B4C4-4669-4E7A-B20C-361AEC876505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95E13-6863-4E53-89E5-B89665837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DB4C4-4669-4E7A-B20C-361AEC876505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95E13-6863-4E53-89E5-B89665837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140968"/>
            <a:ext cx="7920880" cy="3362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ОБРАЗОВАТЕЛЬНАЯ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ПРОГРАММА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ДОШКОЛЬНОГО ОБРАЗОВАНИЯ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Государственного бюджетного дошкольного образовательного учреждения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детского сада № 62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Фрунзенского района Санкт-Петербурга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Санкт-Петербург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2019 год</a:t>
            </a:r>
          </a:p>
          <a:p>
            <a:pPr algn="ctr"/>
            <a:r>
              <a:rPr lang="ru-RU" sz="1050" dirty="0" smtClean="0">
                <a:solidFill>
                  <a:srgbClr val="FF0000"/>
                </a:solidFill>
              </a:rPr>
              <a:t/>
            </a:r>
            <a:br>
              <a:rPr lang="ru-RU" sz="1050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взаимодействия детского сада с семьями воспитанников:</a:t>
            </a:r>
            <a:endParaRPr lang="ru-RU" sz="2400" b="1" dirty="0"/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683568" y="980728"/>
            <a:ext cx="7772400" cy="450059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Беседы</a:t>
            </a:r>
            <a:r>
              <a:rPr kumimoji="0" lang="en-US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консультации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Анкетирование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Родительские собрания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Круглый стол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Дни открытых дверей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Участие в проведении праздников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Участие в конкурсах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Выставки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Информационный стенд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Родительский комитет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Управляющий совет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Привлечение родителей к оценке и контролю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Помощь в ремонтных работах и эстетическом оформлении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Субботники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Использование ИКТ (рассылка информации, ответы на интересующие вопросы и т.д.)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2564904"/>
            <a:ext cx="4049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836713"/>
            <a:ext cx="7560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бразовательная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дошкольного образования Государственного бюджетного дошкольного образовательного учреждения детского сада № 62 Фрунзенского района Санкт-Петербурга ориентирована на детей в возрасте от 1,6 до 7                                                                                                               лет и реализуется на государственном языке Российской Федерации (русском)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996952"/>
            <a:ext cx="705678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Программы: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проектирование социальных ситуаций развития ребенка и развивающей предметно-пространственной среды, обеспечивающих позитивную социализацию, мотивацию и поддержку индивидуальности детей через общение, игру, познавательно-исследовательскую деятельность и другие формы активности.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512" y="188640"/>
            <a:ext cx="8784976" cy="5866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                        Задачи Программы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80975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охрана и укрепление физического и психического здоровья детей, в том числе их эмоционального благополучия; 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80975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равных возможностей для полноценного развития каждого ребенка в период дошкольного детства независимо от места проживания, пола, нации, языка, социального статуса; 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80975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благоприятных условий развития детей в соответствии с их возрастными и индивидуальными особенностями, развитие способностей и творческого потенциала каждого ребенка как субъекта отношений с другими детьми, взрослыми и миром; 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80975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объединение обучения и воспитания в целостный образовательный процесс на основе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духовнонравственных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социокультурных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ценностей, принятых в обществе правил и норм поведения в интересах человека, семьи, общества; 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80975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общей культуры личности детей, развитие их социальных, нравственных, эстетических, интеллектуальных, физических качеств, инициативности, самостоятельности и ответственности ребенка, формирование предпосылок учебной деятельности; 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80975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социокультурной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среды, соответствующей возрастным и индивидуальным особенностям детей; 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80975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психолого-педагогической поддержки семьи и повышение компетентности родителей (законных представителей) в вопросах развития и образования, охраны и укрепления здоровья детей; 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180975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преемственности целей, задач и содержания дошкольного общего и начального общего образования.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63046882"/>
              </p:ext>
            </p:extLst>
          </p:nvPr>
        </p:nvGraphicFramePr>
        <p:xfrm>
          <a:off x="539552" y="1124745"/>
          <a:ext cx="7344816" cy="3744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204"/>
                <a:gridCol w="1836204"/>
                <a:gridCol w="1836204"/>
                <a:gridCol w="1836204"/>
              </a:tblGrid>
              <a:tr h="675849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Возраст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Возрастная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Тип группы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групп</a:t>
                      </a:r>
                      <a:endParaRPr lang="ru-RU" dirty="0"/>
                    </a:p>
                  </a:txBody>
                  <a:tcPr/>
                </a:tc>
              </a:tr>
              <a:tr h="560978"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1,6-х </a:t>
                      </a:r>
                      <a:r>
                        <a:rPr lang="ru-RU" sz="1400" b="1" spc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</a:t>
                      </a: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2-х </a:t>
                      </a:r>
                      <a:r>
                        <a:rPr lang="ru-RU" sz="1400" b="1" spc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лет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marR="15875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marR="15875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Первая группа раннего возраста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общеразвивающая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82749"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</a:t>
                      </a:r>
                      <a:r>
                        <a:rPr lang="ru-RU" sz="1400" b="1" spc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-х </a:t>
                      </a:r>
                      <a:r>
                        <a:rPr lang="ru-RU" sz="1400" b="1" spc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</a:t>
                      </a: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3-х </a:t>
                      </a:r>
                      <a:r>
                        <a:rPr lang="ru-RU" sz="1400" b="1" spc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лет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marR="8255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marR="8255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Вторая</a:t>
                      </a:r>
                      <a:r>
                        <a:rPr lang="ru-RU" sz="1400" b="1" spc="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группа раннего возраста</a:t>
                      </a: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  <a:tabLst>
                          <a:tab pos="1656080" algn="l"/>
                        </a:tabLs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  <a:tabLst>
                          <a:tab pos="1656080" algn="l"/>
                        </a:tabLs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общеразвивающая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1441"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3-х </a:t>
                      </a:r>
                      <a:r>
                        <a:rPr lang="ru-RU" sz="1400" b="1" spc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</a:t>
                      </a: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4-ти </a:t>
                      </a:r>
                      <a:r>
                        <a:rPr lang="ru-RU" sz="1400" b="1" spc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лет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Младшая</a:t>
                      </a:r>
                      <a:r>
                        <a:rPr lang="ru-RU" sz="1400" b="1" spc="0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группа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Общеразвивающая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451441"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  <a:tabLst>
                          <a:tab pos="1011555" algn="l"/>
                          <a:tab pos="1074420" algn="l"/>
                        </a:tabLs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  <a:tabLst>
                          <a:tab pos="1011555" algn="l"/>
                          <a:tab pos="1074420" algn="l"/>
                        </a:tabLs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4-ти </a:t>
                      </a:r>
                      <a:r>
                        <a:rPr lang="ru-RU" sz="1400" b="1" spc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</a:t>
                      </a: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5-ти </a:t>
                      </a:r>
                      <a:r>
                        <a:rPr lang="ru-RU" sz="1400" b="1" spc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лет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Средняя группа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общеразвивающая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0978"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5-ти </a:t>
                      </a:r>
                      <a:r>
                        <a:rPr lang="ru-RU" sz="1400" b="1" spc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</a:t>
                      </a: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6-ми </a:t>
                      </a:r>
                      <a:r>
                        <a:rPr lang="ru-RU" sz="1400" b="1" spc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лет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Старшая группа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общеразвивающая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spc="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60978">
                <a:tc>
                  <a:txBody>
                    <a:bodyPr/>
                    <a:lstStyle/>
                    <a:p>
                      <a:pPr marL="25400" indent="-3810" algn="l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</a:p>
                    <a:p>
                      <a:pPr marL="25400" indent="-3810" algn="l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с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6-ти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 до 7-ми лет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Подготовительная группа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общеразвивающая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25400" indent="-3810" algn="ctr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95536" y="404664"/>
            <a:ext cx="7812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Возрастные этапы освоения Программы и типы групп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620688"/>
            <a:ext cx="52565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Программы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96752"/>
            <a:ext cx="7632848" cy="3576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включает три основных раздела: </a:t>
            </a:r>
          </a:p>
          <a:p>
            <a:pPr algn="just"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целевой, содержательный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организационный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каждом из них отражается обязательная часть и часть, формируемая участниками образовательных отношений.</a:t>
            </a:r>
          </a:p>
          <a:p>
            <a:pPr algn="just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Целевой раздел:</a:t>
            </a:r>
            <a:endParaRPr lang="en-US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 и задачи реализации Программы;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endParaRPr lang="ru-RU" sz="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принципы и подходы к формированию Программы;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endParaRPr lang="en-US" sz="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развития детей раннего, дошкольного возраста;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endParaRPr lang="ru-RU" sz="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 освоения Программы (целевые ориентиры).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404664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Содержательный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20688"/>
            <a:ext cx="842493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образовательной деятельности с детьми раннего и дошкольного возраста и по пяти образовательным областям: социально-коммуникативное развитие, познавательное развитие, речевое развитие, художественно-эстетическое развитие, физическое развитие;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endParaRPr lang="ru-RU" sz="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вариативные формы, способы, методы и средства реализации Программы; 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endParaRPr lang="ru-RU" sz="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образовательной деятельности разных видов и культурных практик детей; 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endParaRPr lang="ru-RU" sz="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способы и направления поддержки детских инициатив; 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endParaRPr lang="ru-RU" sz="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наиболее существенные характеристики Программы (специфика национальных,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иных условий);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endParaRPr lang="ru-RU" sz="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взаимодействия педагогического коллектива с семьями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воспитанников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476672"/>
            <a:ext cx="37139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Организационный раздел:</a:t>
            </a:r>
            <a:endParaRPr lang="ru-RU" sz="2400" b="1" dirty="0"/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1259632" y="1124744"/>
            <a:ext cx="6912768" cy="385765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материально-техническое обеспечение Программы</a:t>
            </a: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  <a:endParaRPr kumimoji="0" lang="ru-RU" sz="8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5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обеспеченность методическими материалами и средствами обучения и воспитания;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5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режимы дня для детей раннего и дошкольного возраста,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5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особенности традиционных событий, праздников, мероприятий;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sz="5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особенности организации развивающей </a:t>
            </a:r>
            <a:r>
              <a:rPr kumimoji="0" lang="ru-RU" sz="8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предметно­пространственной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среды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404664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Ежедневная организация жизни и деятельности детей состоит из:</a:t>
            </a:r>
            <a:endParaRPr lang="ru-RU" sz="2400" b="1" dirty="0"/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395536" y="1412776"/>
            <a:ext cx="8256490" cy="464344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образовательной деятельности, осуществляемой в процессе непосредственно образовательной деятельности;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процессе организации различных видов детской деятельности (коммуникативная; восприятие художественной литературы; познавательно-исследовательская; конструирование; игровая; трудовая; изобразительная; музыкальная; двигательная);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образовательная деятельность, осуществляемая в ходе режимных моментов;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самостоятельная деятельность детей;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совместная деятельность с учетом региональной специфики;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взаимодействие с родителями (законными представителями) воспитанников.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332656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Одним из важных условий реализации Программы является развитие конструктивного взаимодействия с семьей.</a:t>
            </a:r>
            <a:endParaRPr lang="ru-RU" sz="2400" b="1" dirty="0"/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323528" y="1412776"/>
            <a:ext cx="8256490" cy="464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Ведущая цель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 создание необходимых условий для формирования ответственных взаимоотношений с семьями воспитанников и развития компетентности родителей (способности разрешать разные типы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социальнo-педагогических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ситуаций, связанных с воспитанием ребенка); обеспечение права родителей на уважение и понимание, на участие в жизни детского сада.</a:t>
            </a:r>
          </a:p>
          <a:p>
            <a:pPr marL="342900" marR="0" lvl="0" indent="-34290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Основные задачи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взаимодействия детского сада с семьями воспитанников:</a:t>
            </a:r>
          </a:p>
          <a:p>
            <a:pPr marL="342900" marR="0" lvl="0" indent="-34290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изучение отношения педагогов и родителей к различным вопросам воспитания, обучения, развития детей, условий организации разнообразной деятельности в детском саду и семье; </a:t>
            </a:r>
          </a:p>
          <a:p>
            <a:pPr marL="342900" marR="0" lvl="0" indent="-34290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знакомство педагогов и родителей с лучшим опытом воспитания в детском саду и семье, а также с трудностями, возникающими в семейном и общественном воспитании дошкольников; </a:t>
            </a:r>
          </a:p>
          <a:p>
            <a:pPr marL="342900" marR="0" lvl="0" indent="-34290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информирование друг друга об актуальных задачах воспитания и обучения детей и о возможностях детского сада и семьи в решении данных задач; </a:t>
            </a:r>
          </a:p>
          <a:p>
            <a:pPr marL="342900" marR="0" lvl="0" indent="-34290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создание в детском саду условий для разнообразного по содержанию и формам сотрудничества, способствующего развитию конструктивного взаимодействия педагогов и родителей с детьми; </a:t>
            </a:r>
          </a:p>
          <a:p>
            <a:pPr marL="342900" marR="0" lvl="0" indent="-34290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привлечение семей воспитанников к участию в совместных с педагогами мероприятиях, организуемых в районе (городе, области); </a:t>
            </a:r>
          </a:p>
          <a:p>
            <a:pPr marL="342900" marR="0" lvl="0" indent="-342900" algn="l" defTabSz="914400" rtl="0" eaLnBrk="1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поощрение родителей за внимательное отношение к разнообразным стремлениям и потребностям ребенка, создание необходимых условий для их удовлетворения в семье.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860</Words>
  <Application>Microsoft Office PowerPoint</Application>
  <PresentationFormat>Экран (4:3)</PresentationFormat>
  <Paragraphs>147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artem_dou62</cp:lastModifiedBy>
  <cp:revision>36</cp:revision>
  <dcterms:created xsi:type="dcterms:W3CDTF">2019-03-27T13:51:57Z</dcterms:created>
  <dcterms:modified xsi:type="dcterms:W3CDTF">2019-05-21T12:31:38Z</dcterms:modified>
</cp:coreProperties>
</file>