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9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08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4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38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4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55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6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86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0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5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15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96F5E-4A08-498E-B719-B98B1B4DF07A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6BCC-73AF-4EFA-B2D5-F23D25C37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19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6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0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2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42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8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96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7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57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05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6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78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77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0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8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5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89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7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21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54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3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7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79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27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3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33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73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35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7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64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99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6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8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51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476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3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3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95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76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035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Широкоэкранный</PresentationFormat>
  <Paragraphs>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2021-07-16T14:11:09Z</dcterms:created>
  <dcterms:modified xsi:type="dcterms:W3CDTF">2021-07-19T10:13:07Z</dcterms:modified>
</cp:coreProperties>
</file>