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740" autoAdjust="0"/>
  </p:normalViewPr>
  <p:slideViewPr>
    <p:cSldViewPr>
      <p:cViewPr varScale="1">
        <p:scale>
          <a:sx n="60" d="100"/>
          <a:sy n="60" d="100"/>
        </p:scale>
        <p:origin x="-16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54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05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633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46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2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26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51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2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7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9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3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C85AC-BAEB-45CD-8E4F-CE15AEB82F8B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988DB-B396-4811-9F88-6F49AACF7C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18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Pictures\gruppasolnishko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7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0162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Визитная карточка группы «Солнышко»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929880"/>
          </a:xfrm>
        </p:spPr>
        <p:txBody>
          <a:bodyPr>
            <a:normAutofit/>
          </a:bodyPr>
          <a:lstStyle/>
          <a:p>
            <a:r>
              <a:rPr lang="ru-RU" dirty="0" smtClean="0"/>
              <a:t>Воспитатели :</a:t>
            </a:r>
          </a:p>
          <a:p>
            <a:r>
              <a:rPr lang="ru-RU" dirty="0" smtClean="0"/>
              <a:t>Хороших Наталья Александровна</a:t>
            </a:r>
          </a:p>
          <a:p>
            <a:r>
              <a:rPr lang="ru-RU" dirty="0" err="1" smtClean="0"/>
              <a:t>Коськевич</a:t>
            </a:r>
            <a:r>
              <a:rPr lang="ru-RU" dirty="0" smtClean="0"/>
              <a:t> Анастасия Сергеевна</a:t>
            </a:r>
          </a:p>
          <a:p>
            <a:r>
              <a:rPr lang="ru-RU" dirty="0" smtClean="0"/>
              <a:t>Помощник воспитателя:</a:t>
            </a:r>
          </a:p>
          <a:p>
            <a:r>
              <a:rPr lang="ru-RU" dirty="0" smtClean="0"/>
              <a:t>Позднякова  Татьяна  Николаевна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06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481196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758186"/>
            <a:ext cx="1495334" cy="20537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3608" y="126876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Г</a:t>
            </a:r>
            <a:r>
              <a:rPr lang="ru-RU" dirty="0" smtClean="0"/>
              <a:t>руппа </a:t>
            </a:r>
            <a:r>
              <a:rPr lang="ru-RU" dirty="0" smtClean="0"/>
              <a:t>« Солнышко»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99592" y="184482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Наш девиз : « В нашей группе солнышко светит   ярче всех</a:t>
            </a:r>
          </a:p>
          <a:p>
            <a:pPr algn="just"/>
            <a:r>
              <a:rPr lang="ru-RU" dirty="0" smtClean="0"/>
              <a:t>Теплоты и радости хватит здесь на всех»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44008" y="4811960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Коськевич</a:t>
            </a:r>
            <a:r>
              <a:rPr lang="ru-RU" dirty="0" smtClean="0"/>
              <a:t> Анастасия </a:t>
            </a:r>
          </a:p>
          <a:p>
            <a:pPr algn="ctr"/>
            <a:r>
              <a:rPr lang="ru-RU" dirty="0" smtClean="0"/>
              <a:t>Сергеевна </a:t>
            </a:r>
          </a:p>
          <a:p>
            <a:pPr algn="ctr"/>
            <a:r>
              <a:rPr lang="ru-RU" dirty="0" smtClean="0"/>
              <a:t>воспитатель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58186"/>
            <a:ext cx="1512168" cy="205377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195736" y="4811960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Хороших</a:t>
            </a:r>
          </a:p>
          <a:p>
            <a:pPr algn="ctr"/>
            <a:r>
              <a:rPr lang="ru-RU" dirty="0" smtClean="0"/>
              <a:t>Наталья </a:t>
            </a:r>
          </a:p>
          <a:p>
            <a:pPr algn="ctr"/>
            <a:r>
              <a:rPr lang="ru-RU" dirty="0" smtClean="0"/>
              <a:t>Александровна </a:t>
            </a:r>
          </a:p>
          <a:p>
            <a:pPr algn="ctr"/>
            <a:r>
              <a:rPr lang="ru-RU" dirty="0" smtClean="0"/>
              <a:t>воспитатель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62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52</Words>
  <Application>Microsoft Office PowerPoint</Application>
  <PresentationFormat>Экран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Визитная карточка группы «Солнышко»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10</cp:revision>
  <dcterms:created xsi:type="dcterms:W3CDTF">2020-09-29T05:30:20Z</dcterms:created>
  <dcterms:modified xsi:type="dcterms:W3CDTF">2021-10-07T06:04:24Z</dcterms:modified>
</cp:coreProperties>
</file>