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56" r:id="rId5"/>
    <p:sldId id="265" r:id="rId6"/>
    <p:sldId id="266" r:id="rId7"/>
    <p:sldId id="269" r:id="rId8"/>
    <p:sldId id="268" r:id="rId9"/>
    <p:sldId id="267" r:id="rId10"/>
    <p:sldId id="27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883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     МДОУ ИРМО «Усть-Кудинский детский сад»</a:t>
            </a: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Выставка осенних              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поделок и аппликаций</a:t>
            </a:r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Составила: Полякова Валентина Николаевна</a:t>
            </a:r>
          </a:p>
          <a:p>
            <a:pPr algn="ct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             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Старшая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группа  2021г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1006_071153.jpg"/>
          <p:cNvPicPr>
            <a:picLocks noChangeAspect="1"/>
          </p:cNvPicPr>
          <p:nvPr/>
        </p:nvPicPr>
        <p:blipFill>
          <a:blip r:embed="rId3" cstate="print"/>
          <a:srcRect l="14444" r="7037" b="6667"/>
          <a:stretch>
            <a:fillRect/>
          </a:stretch>
        </p:blipFill>
        <p:spPr>
          <a:xfrm>
            <a:off x="2209800" y="1143000"/>
            <a:ext cx="4114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685800"/>
            <a:ext cx="248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Осенний ковёр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057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219200"/>
            <a:ext cx="601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 выставки: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совместной созидательной деятельности детей и родителей, развитие творческой и познавательной активности, экологической культуры и художественно-эстетического вкуса участников.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1" y="1066800"/>
            <a:ext cx="6705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Задачи выставки: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привлечение родителей к совместной деятельности с детьми;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расширение представлений детей об осени;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формирование творческих умений через изготовление поделок, композиций из листьев;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содействие укреплению партнёрских отношений ДОУ и семьи.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928_090836.jpg"/>
          <p:cNvPicPr>
            <a:picLocks noChangeAspect="1"/>
          </p:cNvPicPr>
          <p:nvPr/>
        </p:nvPicPr>
        <p:blipFill>
          <a:blip r:embed="rId3" cstate="print"/>
          <a:srcRect b="10526"/>
          <a:stretch>
            <a:fillRect/>
          </a:stretch>
        </p:blipFill>
        <p:spPr>
          <a:xfrm>
            <a:off x="1981199" y="838200"/>
            <a:ext cx="499222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609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Осенний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букет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928_091148.jpg"/>
          <p:cNvPicPr>
            <a:picLocks noChangeAspect="1"/>
          </p:cNvPicPr>
          <p:nvPr/>
        </p:nvPicPr>
        <p:blipFill>
          <a:blip r:embed="rId3" cstate="print"/>
          <a:srcRect l="3257" r="3333" b="13333"/>
          <a:stretch>
            <a:fillRect/>
          </a:stretch>
        </p:blipFill>
        <p:spPr>
          <a:xfrm>
            <a:off x="1219200" y="1066800"/>
            <a:ext cx="6776119" cy="471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68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Добрый ёжик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928_091157.jpg"/>
          <p:cNvPicPr>
            <a:picLocks noChangeAspect="1"/>
          </p:cNvPicPr>
          <p:nvPr/>
        </p:nvPicPr>
        <p:blipFill>
          <a:blip r:embed="rId3" cstate="print"/>
          <a:srcRect l="5556" t="4444" r="9999" b="7778"/>
          <a:stretch>
            <a:fillRect/>
          </a:stretch>
        </p:blipFill>
        <p:spPr>
          <a:xfrm>
            <a:off x="2286000" y="1143000"/>
            <a:ext cx="43434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685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Букет для Осени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10928_091455.jpg"/>
          <p:cNvPicPr>
            <a:picLocks noChangeAspect="1"/>
          </p:cNvPicPr>
          <p:nvPr/>
        </p:nvPicPr>
        <p:blipFill>
          <a:blip r:embed="rId3" cstate="print"/>
          <a:srcRect l="7037" t="33333" r="8518" b="18889"/>
          <a:stretch>
            <a:fillRect/>
          </a:stretch>
        </p:blipFill>
        <p:spPr>
          <a:xfrm>
            <a:off x="1600200" y="1066800"/>
            <a:ext cx="616156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762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Ёжики на полянке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0928_091522.jpg"/>
          <p:cNvPicPr>
            <a:picLocks noChangeAspect="1"/>
          </p:cNvPicPr>
          <p:nvPr/>
        </p:nvPicPr>
        <p:blipFill>
          <a:blip r:embed="rId3" cstate="print"/>
          <a:srcRect l="4074" t="5556" r="10000" b="6667"/>
          <a:stretch>
            <a:fillRect/>
          </a:stretch>
        </p:blipFill>
        <p:spPr>
          <a:xfrm rot="5400000" flipV="1">
            <a:off x="2427889" y="162910"/>
            <a:ext cx="4572000" cy="622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19400" y="838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Ёжик на прогулке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67028c82061076f5bce3ee4e6086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11004_080713.jpg"/>
          <p:cNvPicPr>
            <a:picLocks noChangeAspect="1"/>
          </p:cNvPicPr>
          <p:nvPr/>
        </p:nvPicPr>
        <p:blipFill>
          <a:blip r:embed="rId3" cstate="print"/>
          <a:srcRect l="5556" t="4762" r="5556" b="9524"/>
          <a:stretch>
            <a:fillRect/>
          </a:stretch>
        </p:blipFill>
        <p:spPr>
          <a:xfrm>
            <a:off x="2133600" y="1066800"/>
            <a:ext cx="4572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685800"/>
            <a:ext cx="286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Красавица Осень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82</Words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12</cp:revision>
  <dcterms:created xsi:type="dcterms:W3CDTF">2021-10-06T00:46:27Z</dcterms:created>
  <dcterms:modified xsi:type="dcterms:W3CDTF">2021-10-14T03:58:16Z</dcterms:modified>
</cp:coreProperties>
</file>