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0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9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7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5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0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6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7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4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5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CC60A-1C7E-4B15-B430-5643F34520E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FF40-B6D7-4559-A895-EFB16C509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2048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Путешествие в космос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9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548680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Путешествие в космос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0131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2-ая младшая группа «Солнышко»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51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4" y="0"/>
            <a:ext cx="9157118" cy="689126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000"/>
            <a:ext cx="3600400" cy="4454036"/>
          </a:xfrm>
        </p:spPr>
      </p:pic>
      <p:sp>
        <p:nvSpPr>
          <p:cNvPr id="6" name="TextBox 5"/>
          <p:cNvSpPr txBox="1"/>
          <p:nvPr/>
        </p:nvSpPr>
        <p:spPr>
          <a:xfrm>
            <a:off x="2339752" y="33265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Построим ракету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4" y="1074889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5" y="0"/>
            <a:ext cx="916678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Доставь питание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56792"/>
            <a:ext cx="3672408" cy="456937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28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3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312368" cy="456937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r="24847"/>
          <a:stretch/>
        </p:blipFill>
        <p:spPr>
          <a:xfrm>
            <a:off x="1187624" y="1484784"/>
            <a:ext cx="2736304" cy="36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974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космический мусор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560840" cy="4576298"/>
          </a:xfrm>
        </p:spPr>
      </p:pic>
    </p:spTree>
    <p:extLst>
      <p:ext uri="{BB962C8B-B14F-4D97-AF65-F5344CB8AC3E}">
        <p14:creationId xmlns:p14="http://schemas.microsoft.com/office/powerpoint/2010/main" val="3055906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Собери звезды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6034617" cy="4353347"/>
          </a:xfrm>
        </p:spPr>
      </p:pic>
    </p:spTree>
    <p:extLst>
      <p:ext uri="{BB962C8B-B14F-4D97-AF65-F5344CB8AC3E}">
        <p14:creationId xmlns:p14="http://schemas.microsoft.com/office/powerpoint/2010/main" val="1118295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3024" r="7653" b="26335"/>
          <a:stretch/>
        </p:blipFill>
        <p:spPr>
          <a:xfrm>
            <a:off x="1259632" y="908720"/>
            <a:ext cx="6377474" cy="42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65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177281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626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Доставь питание</vt:lpstr>
      <vt:lpstr>Луна</vt:lpstr>
      <vt:lpstr>Собери космический мусор</vt:lpstr>
      <vt:lpstr>Собери звезды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sadik</dc:creator>
  <cp:lastModifiedBy>sadik</cp:lastModifiedBy>
  <cp:revision>8</cp:revision>
  <dcterms:created xsi:type="dcterms:W3CDTF">2022-04-13T01:18:03Z</dcterms:created>
  <dcterms:modified xsi:type="dcterms:W3CDTF">2022-04-13T03:13:00Z</dcterms:modified>
</cp:coreProperties>
</file>