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71" r:id="rId12"/>
    <p:sldId id="274" r:id="rId13"/>
    <p:sldId id="277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660"/>
  </p:normalViewPr>
  <p:slideViewPr>
    <p:cSldViewPr>
      <p:cViewPr varScale="1">
        <p:scale>
          <a:sx n="104" d="100"/>
          <a:sy n="104" d="100"/>
        </p:scale>
        <p:origin x="195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A547-8B8C-47A3-8786-BF8719C373C1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771-2ED2-4F04-AFFB-139015D9F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A547-8B8C-47A3-8786-BF8719C373C1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771-2ED2-4F04-AFFB-139015D9F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A547-8B8C-47A3-8786-BF8719C373C1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771-2ED2-4F04-AFFB-139015D9F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A547-8B8C-47A3-8786-BF8719C373C1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771-2ED2-4F04-AFFB-139015D9F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A547-8B8C-47A3-8786-BF8719C373C1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771-2ED2-4F04-AFFB-139015D9F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A547-8B8C-47A3-8786-BF8719C373C1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771-2ED2-4F04-AFFB-139015D9F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A547-8B8C-47A3-8786-BF8719C373C1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771-2ED2-4F04-AFFB-139015D9F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A547-8B8C-47A3-8786-BF8719C373C1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771-2ED2-4F04-AFFB-139015D9F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A547-8B8C-47A3-8786-BF8719C373C1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771-2ED2-4F04-AFFB-139015D9F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A547-8B8C-47A3-8786-BF8719C373C1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771-2ED2-4F04-AFFB-139015D9F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A547-8B8C-47A3-8786-BF8719C373C1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771-2ED2-4F04-AFFB-139015D9F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DA547-8B8C-47A3-8786-BF8719C373C1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5F771-2ED2-4F04-AFFB-139015D9F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56792" y="2132856"/>
            <a:ext cx="912372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1571625"/>
            <a:ext cx="8429625" cy="2214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Психолого-логопедическая декада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«Территория комфорта»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(08.11.2021 г. – 18.11.2021 г.)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938338" y="723900"/>
            <a:ext cx="6072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642938" y="571500"/>
            <a:ext cx="800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</a:t>
            </a:r>
          </a:p>
          <a:p>
            <a:pPr algn="ctr"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 Свердловской области "Екатеринбургская школа № 9, реализующая адаптированные основные общеобразовательные программы"</a:t>
            </a:r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928813" y="4143375"/>
            <a:ext cx="5214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Психологи: Труфанова Г.К.,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Сухоносова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А.А.</a:t>
            </a: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Логопеды: Белькова Н.В., Дмитриева Е.В., Жданова М.В.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>
                <a:solidFill>
                  <a:srgbClr val="0070C0"/>
                </a:solidFill>
              </a:rPr>
              <a:t>10.11.2021 г.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ru-RU" b="1" dirty="0"/>
              <a:t>Конкурс «Стихи </a:t>
            </a:r>
            <a:r>
              <a:rPr lang="ru-RU" altLang="ru-RU" b="1" dirty="0" err="1"/>
              <a:t>А.Барто</a:t>
            </a:r>
            <a:r>
              <a:rPr lang="ru-RU" altLang="ru-RU" b="1" dirty="0"/>
              <a:t>» (1 классы) </a:t>
            </a:r>
          </a:p>
        </p:txBody>
      </p:sp>
      <p:pic>
        <p:nvPicPr>
          <p:cNvPr id="8" name="Рисунок 7" descr="c756d96e85759f7880fcd456d204e9b6.jpg"/>
          <p:cNvPicPr>
            <a:picLocks noChangeAspect="1"/>
          </p:cNvPicPr>
          <p:nvPr/>
        </p:nvPicPr>
        <p:blipFill>
          <a:blip r:embed="rId2" cstate="print"/>
          <a:srcRect l="4326" t="4507" r="6688" b="4508"/>
          <a:stretch>
            <a:fillRect/>
          </a:stretch>
        </p:blipFill>
        <p:spPr>
          <a:xfrm>
            <a:off x="2267744" y="2780928"/>
            <a:ext cx="4248472" cy="2932574"/>
          </a:xfrm>
          <a:prstGeom prst="rect">
            <a:avLst/>
          </a:prstGeom>
        </p:spPr>
      </p:pic>
      <p:pic>
        <p:nvPicPr>
          <p:cNvPr id="5" name="Рисунок 4" descr="VideoCapture_20211125-004720.jpg"/>
          <p:cNvPicPr>
            <a:picLocks noChangeAspect="1"/>
          </p:cNvPicPr>
          <p:nvPr/>
        </p:nvPicPr>
        <p:blipFill>
          <a:blip r:embed="rId3" cstate="print"/>
          <a:srcRect l="9246" t="5085" b="28805"/>
          <a:stretch>
            <a:fillRect/>
          </a:stretch>
        </p:blipFill>
        <p:spPr>
          <a:xfrm>
            <a:off x="251520" y="4005064"/>
            <a:ext cx="1728192" cy="2288909"/>
          </a:xfrm>
          <a:prstGeom prst="rect">
            <a:avLst/>
          </a:prstGeom>
        </p:spPr>
      </p:pic>
      <p:pic>
        <p:nvPicPr>
          <p:cNvPr id="6" name="Рисунок 5" descr="VideoCapture_20211125-004756.jpg"/>
          <p:cNvPicPr>
            <a:picLocks noChangeAspect="1"/>
          </p:cNvPicPr>
          <p:nvPr/>
        </p:nvPicPr>
        <p:blipFill>
          <a:blip r:embed="rId4" cstate="print"/>
          <a:srcRect l="14498" t="21755" r="24845" b="36909"/>
          <a:stretch>
            <a:fillRect/>
          </a:stretch>
        </p:blipFill>
        <p:spPr>
          <a:xfrm>
            <a:off x="7020272" y="2420888"/>
            <a:ext cx="1718092" cy="21287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ru-RU" b="1" dirty="0"/>
              <a:t>Логопедическая викторина (3-4 классы) </a:t>
            </a:r>
          </a:p>
        </p:txBody>
      </p:sp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>
                <a:solidFill>
                  <a:srgbClr val="0070C0"/>
                </a:solidFill>
              </a:rPr>
              <a:t>11.11.2021 г.</a:t>
            </a:r>
          </a:p>
        </p:txBody>
      </p:sp>
      <p:pic>
        <p:nvPicPr>
          <p:cNvPr id="7" name="Рисунок 6" descr="Безыкнрк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56358">
            <a:off x="641474" y="2486581"/>
            <a:ext cx="2598983" cy="37675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 descr="Безымчмфв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72516">
            <a:off x="5821920" y="2496222"/>
            <a:ext cx="2681392" cy="38158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 descr="5fba87d24fb6334d7d409804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204864"/>
            <a:ext cx="2276872" cy="22768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idx="1"/>
          </p:nvPr>
        </p:nvSpPr>
        <p:spPr>
          <a:xfrm>
            <a:off x="469900" y="1340768"/>
            <a:ext cx="8229600" cy="435042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ru-RU" b="1" dirty="0"/>
              <a:t>Конкурс «Тайна имени» (1 классы)</a:t>
            </a:r>
          </a:p>
        </p:txBody>
      </p:sp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>
                <a:solidFill>
                  <a:srgbClr val="0070C0"/>
                </a:solidFill>
              </a:rPr>
              <a:t>12.11.2021 г.</a:t>
            </a:r>
          </a:p>
        </p:txBody>
      </p:sp>
      <p:pic>
        <p:nvPicPr>
          <p:cNvPr id="9220" name="Picture 9"/>
          <p:cNvPicPr>
            <a:picLocks noChangeAspect="1" noChangeArrowheads="1"/>
          </p:cNvPicPr>
          <p:nvPr/>
        </p:nvPicPr>
        <p:blipFill>
          <a:blip r:embed="rId2" cstate="print"/>
          <a:srcRect l="2279" b="10115"/>
          <a:stretch>
            <a:fillRect/>
          </a:stretch>
        </p:blipFill>
        <p:spPr bwMode="auto">
          <a:xfrm>
            <a:off x="1547664" y="2204864"/>
            <a:ext cx="6366594" cy="439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ru-RU" b="1" dirty="0"/>
              <a:t>Конкурс «Загадки: школьные принадлежности и природные явления»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altLang="ru-RU" b="1" dirty="0"/>
              <a:t>(2 классы) </a:t>
            </a:r>
          </a:p>
        </p:txBody>
      </p:sp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>
                <a:solidFill>
                  <a:srgbClr val="0070C0"/>
                </a:solidFill>
              </a:rPr>
              <a:t>16.11.2021 г.</a:t>
            </a:r>
          </a:p>
        </p:txBody>
      </p:sp>
      <p:pic>
        <p:nvPicPr>
          <p:cNvPr id="4" name="Рисунок 3" descr="e88e94e0-7d95-4568-a6cc-8577fdecd1f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9436" y="3501008"/>
            <a:ext cx="3564771" cy="2384795"/>
          </a:xfrm>
          <a:prstGeom prst="rect">
            <a:avLst/>
          </a:prstGeom>
        </p:spPr>
      </p:pic>
      <p:pic>
        <p:nvPicPr>
          <p:cNvPr id="5" name="Рисунок 4" descr="296620449095211.png"/>
          <p:cNvPicPr>
            <a:picLocks noChangeAspect="1"/>
          </p:cNvPicPr>
          <p:nvPr/>
        </p:nvPicPr>
        <p:blipFill>
          <a:blip r:embed="rId3" cstate="print"/>
          <a:srcRect l="15000" r="14000" b="4423"/>
          <a:stretch>
            <a:fillRect/>
          </a:stretch>
        </p:blipFill>
        <p:spPr>
          <a:xfrm>
            <a:off x="7452320" y="4725144"/>
            <a:ext cx="1440160" cy="1938677"/>
          </a:xfrm>
          <a:prstGeom prst="rect">
            <a:avLst/>
          </a:prstGeom>
        </p:spPr>
      </p:pic>
      <p:pic>
        <p:nvPicPr>
          <p:cNvPr id="6" name="Рисунок 5" descr="vW96YZc52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88640"/>
            <a:ext cx="2294564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9510" y="980728"/>
            <a:ext cx="676499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участие!!! </a:t>
            </a:r>
          </a:p>
        </p:txBody>
      </p:sp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212725" y="2951163"/>
            <a:ext cx="8964613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Психологи: А.А. </a:t>
            </a:r>
            <a:r>
              <a:rPr lang="ru-RU" altLang="ru-RU" sz="2800" dirty="0" err="1">
                <a:latin typeface="Times New Roman" pitchFamily="18" charset="0"/>
                <a:cs typeface="Times New Roman" pitchFamily="18" charset="0"/>
              </a:rPr>
              <a:t>Сухоносова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, Г.К. Труфанова</a:t>
            </a:r>
          </a:p>
          <a:p>
            <a:pPr algn="ctr" eaLnBrk="1" hangingPunct="1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Логопеды: Н.В. </a:t>
            </a:r>
            <a:r>
              <a:rPr lang="ru-RU" altLang="ru-RU" sz="2800" dirty="0" err="1">
                <a:latin typeface="Times New Roman" pitchFamily="18" charset="0"/>
                <a:cs typeface="Times New Roman" pitchFamily="18" charset="0"/>
              </a:rPr>
              <a:t>Белькова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, Е.В. Дмитриева, М.В. Жданова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 txBox="1">
            <a:spLocks/>
          </p:cNvSpPr>
          <p:nvPr/>
        </p:nvSpPr>
        <p:spPr bwMode="auto">
          <a:xfrm>
            <a:off x="23813" y="188640"/>
            <a:ext cx="8918575" cy="95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4400" b="1" dirty="0">
                <a:solidFill>
                  <a:srgbClr val="0070C0"/>
                </a:solidFill>
              </a:rPr>
              <a:t>9.11.2021 г.</a:t>
            </a:r>
          </a:p>
          <a:p>
            <a:pPr algn="ctr" eaLnBrk="1" hangingPunct="1"/>
            <a:endParaRPr lang="ru-RU" altLang="ru-RU" sz="1000" b="1" dirty="0">
              <a:solidFill>
                <a:srgbClr val="0070C0"/>
              </a:solidFill>
            </a:endParaRPr>
          </a:p>
          <a:p>
            <a:pPr algn="ctr" eaLnBrk="1" hangingPunct="1"/>
            <a:r>
              <a:rPr lang="ru-RU" altLang="ru-RU" sz="3200" b="1" dirty="0"/>
              <a:t>Конкурс поделок на тему «Чистоговорки» </a:t>
            </a:r>
          </a:p>
          <a:p>
            <a:pPr algn="ctr" eaLnBrk="1" hangingPunct="1"/>
            <a:r>
              <a:rPr lang="ru-RU" altLang="ru-RU" sz="3200" b="1" dirty="0"/>
              <a:t>(1-4 классы) </a:t>
            </a:r>
          </a:p>
        </p:txBody>
      </p:sp>
      <p:pic>
        <p:nvPicPr>
          <p:cNvPr id="6147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038350"/>
            <a:ext cx="8821768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 txBox="1">
            <a:spLocks/>
          </p:cNvSpPr>
          <p:nvPr/>
        </p:nvSpPr>
        <p:spPr bwMode="auto">
          <a:xfrm>
            <a:off x="23813" y="188640"/>
            <a:ext cx="8918575" cy="95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4400" b="1" dirty="0">
                <a:solidFill>
                  <a:srgbClr val="0070C0"/>
                </a:solidFill>
              </a:rPr>
              <a:t>9.11.2021 г.</a:t>
            </a:r>
          </a:p>
          <a:p>
            <a:pPr algn="ctr" eaLnBrk="1" hangingPunct="1"/>
            <a:endParaRPr lang="ru-RU" altLang="ru-RU" sz="1000" b="1" dirty="0">
              <a:solidFill>
                <a:srgbClr val="0070C0"/>
              </a:solidFill>
            </a:endParaRPr>
          </a:p>
          <a:p>
            <a:pPr algn="ctr" eaLnBrk="1" hangingPunct="1"/>
            <a:r>
              <a:rPr lang="ru-RU" altLang="ru-RU" sz="3200" b="1" dirty="0"/>
              <a:t>Конкурс поделок на тему «Чистоговорки» </a:t>
            </a:r>
          </a:p>
          <a:p>
            <a:pPr algn="ctr" eaLnBrk="1" hangingPunct="1"/>
            <a:r>
              <a:rPr lang="ru-RU" altLang="ru-RU" sz="3200" b="1" dirty="0"/>
              <a:t>(1-4 классы) </a:t>
            </a:r>
          </a:p>
        </p:txBody>
      </p:sp>
      <p:pic>
        <p:nvPicPr>
          <p:cNvPr id="4" name="Рисунок 3" descr="20211118_181115.jpg"/>
          <p:cNvPicPr>
            <a:picLocks noChangeAspect="1"/>
          </p:cNvPicPr>
          <p:nvPr/>
        </p:nvPicPr>
        <p:blipFill>
          <a:blip r:embed="rId2" cstate="print"/>
          <a:srcRect t="6545" b="6740"/>
          <a:stretch>
            <a:fillRect/>
          </a:stretch>
        </p:blipFill>
        <p:spPr>
          <a:xfrm>
            <a:off x="683568" y="2060848"/>
            <a:ext cx="7488832" cy="45315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 txBox="1">
            <a:spLocks/>
          </p:cNvSpPr>
          <p:nvPr/>
        </p:nvSpPr>
        <p:spPr bwMode="auto">
          <a:xfrm>
            <a:off x="23813" y="188640"/>
            <a:ext cx="8918575" cy="95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4400" b="1" dirty="0">
                <a:solidFill>
                  <a:srgbClr val="0070C0"/>
                </a:solidFill>
              </a:rPr>
              <a:t>9.11.2021 г.</a:t>
            </a:r>
          </a:p>
          <a:p>
            <a:pPr algn="ctr" eaLnBrk="1" hangingPunct="1"/>
            <a:endParaRPr lang="ru-RU" altLang="ru-RU" sz="1000" b="1" dirty="0">
              <a:solidFill>
                <a:srgbClr val="0070C0"/>
              </a:solidFill>
            </a:endParaRPr>
          </a:p>
          <a:p>
            <a:pPr algn="ctr" eaLnBrk="1" hangingPunct="1"/>
            <a:r>
              <a:rPr lang="ru-RU" altLang="ru-RU" sz="3200" b="1" dirty="0"/>
              <a:t>Конкурс поделок на тему «Чистоговорки» </a:t>
            </a:r>
          </a:p>
          <a:p>
            <a:pPr algn="ctr" eaLnBrk="1" hangingPunct="1"/>
            <a:r>
              <a:rPr lang="ru-RU" altLang="ru-RU" sz="3200" b="1" dirty="0"/>
              <a:t>(1-4 классы) </a:t>
            </a:r>
          </a:p>
        </p:txBody>
      </p:sp>
      <p:pic>
        <p:nvPicPr>
          <p:cNvPr id="3" name="Рисунок 2" descr="20211118_181111.jpg"/>
          <p:cNvPicPr>
            <a:picLocks noChangeAspect="1"/>
          </p:cNvPicPr>
          <p:nvPr/>
        </p:nvPicPr>
        <p:blipFill>
          <a:blip r:embed="rId2" cstate="print"/>
          <a:srcRect t="4851" b="6951"/>
          <a:stretch>
            <a:fillRect/>
          </a:stretch>
        </p:blipFill>
        <p:spPr>
          <a:xfrm>
            <a:off x="683568" y="2060848"/>
            <a:ext cx="7488832" cy="45718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 txBox="1">
            <a:spLocks/>
          </p:cNvSpPr>
          <p:nvPr/>
        </p:nvSpPr>
        <p:spPr bwMode="auto">
          <a:xfrm>
            <a:off x="23813" y="188640"/>
            <a:ext cx="8918575" cy="95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4400" b="1" dirty="0">
                <a:solidFill>
                  <a:srgbClr val="0070C0"/>
                </a:solidFill>
              </a:rPr>
              <a:t>9.11.2021 г.</a:t>
            </a:r>
          </a:p>
          <a:p>
            <a:pPr algn="ctr" eaLnBrk="1" hangingPunct="1"/>
            <a:endParaRPr lang="ru-RU" altLang="ru-RU" sz="1000" b="1" dirty="0">
              <a:solidFill>
                <a:srgbClr val="0070C0"/>
              </a:solidFill>
            </a:endParaRPr>
          </a:p>
          <a:p>
            <a:pPr algn="ctr" eaLnBrk="1" hangingPunct="1"/>
            <a:r>
              <a:rPr lang="ru-RU" altLang="ru-RU" sz="3200" b="1" dirty="0"/>
              <a:t>Конкурс поделок на тему «Чистоговорки» </a:t>
            </a:r>
          </a:p>
          <a:p>
            <a:pPr algn="ctr" eaLnBrk="1" hangingPunct="1"/>
            <a:r>
              <a:rPr lang="ru-RU" altLang="ru-RU" sz="3200" b="1" dirty="0"/>
              <a:t>(1-4 классы) </a:t>
            </a:r>
          </a:p>
        </p:txBody>
      </p:sp>
      <p:pic>
        <p:nvPicPr>
          <p:cNvPr id="3" name="Рисунок 2" descr="20211118_181105.jpg"/>
          <p:cNvPicPr>
            <a:picLocks noChangeAspect="1"/>
          </p:cNvPicPr>
          <p:nvPr/>
        </p:nvPicPr>
        <p:blipFill>
          <a:blip r:embed="rId2" cstate="print"/>
          <a:srcRect t="6951" b="8001"/>
          <a:stretch>
            <a:fillRect/>
          </a:stretch>
        </p:blipFill>
        <p:spPr>
          <a:xfrm>
            <a:off x="683568" y="2060848"/>
            <a:ext cx="7488832" cy="45102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 txBox="1">
            <a:spLocks/>
          </p:cNvSpPr>
          <p:nvPr/>
        </p:nvSpPr>
        <p:spPr bwMode="auto">
          <a:xfrm>
            <a:off x="23813" y="188640"/>
            <a:ext cx="8918575" cy="95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4400" b="1" dirty="0">
                <a:solidFill>
                  <a:srgbClr val="0070C0"/>
                </a:solidFill>
              </a:rPr>
              <a:t>9.11.2021 г.</a:t>
            </a:r>
          </a:p>
          <a:p>
            <a:pPr algn="ctr" eaLnBrk="1" hangingPunct="1"/>
            <a:endParaRPr lang="ru-RU" altLang="ru-RU" sz="1000" b="1" dirty="0">
              <a:solidFill>
                <a:srgbClr val="0070C0"/>
              </a:solidFill>
            </a:endParaRPr>
          </a:p>
          <a:p>
            <a:pPr algn="ctr" eaLnBrk="1" hangingPunct="1"/>
            <a:r>
              <a:rPr lang="ru-RU" altLang="ru-RU" sz="3200" b="1" dirty="0"/>
              <a:t>Конкурс поделок на тему «Чистоговорки» </a:t>
            </a:r>
          </a:p>
          <a:p>
            <a:pPr algn="ctr" eaLnBrk="1" hangingPunct="1"/>
            <a:r>
              <a:rPr lang="ru-RU" altLang="ru-RU" sz="3200" b="1" dirty="0"/>
              <a:t>(1-4 классы) </a:t>
            </a:r>
          </a:p>
        </p:txBody>
      </p:sp>
      <p:pic>
        <p:nvPicPr>
          <p:cNvPr id="10" name="Рисунок 9" descr="IMG-20211123-WA0005.jpg"/>
          <p:cNvPicPr>
            <a:picLocks noChangeAspect="1"/>
          </p:cNvPicPr>
          <p:nvPr/>
        </p:nvPicPr>
        <p:blipFill>
          <a:blip r:embed="rId2" cstate="print"/>
          <a:srcRect l="5113" t="23750" r="13775" b="27950"/>
          <a:stretch>
            <a:fillRect/>
          </a:stretch>
        </p:blipFill>
        <p:spPr>
          <a:xfrm>
            <a:off x="395536" y="2132856"/>
            <a:ext cx="4968552" cy="2218965"/>
          </a:xfrm>
          <a:prstGeom prst="rect">
            <a:avLst/>
          </a:prstGeom>
        </p:spPr>
      </p:pic>
      <p:pic>
        <p:nvPicPr>
          <p:cNvPr id="11" name="Рисунок 10" descr="20211117_131809.jpg"/>
          <p:cNvPicPr>
            <a:picLocks noChangeAspect="1"/>
          </p:cNvPicPr>
          <p:nvPr/>
        </p:nvPicPr>
        <p:blipFill>
          <a:blip r:embed="rId3" cstate="print"/>
          <a:srcRect t="12201" b="23750"/>
          <a:stretch>
            <a:fillRect/>
          </a:stretch>
        </p:blipFill>
        <p:spPr>
          <a:xfrm>
            <a:off x="4134066" y="4437112"/>
            <a:ext cx="4646951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 txBox="1">
            <a:spLocks/>
          </p:cNvSpPr>
          <p:nvPr/>
        </p:nvSpPr>
        <p:spPr bwMode="auto">
          <a:xfrm>
            <a:off x="23813" y="188640"/>
            <a:ext cx="8918575" cy="95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4400" b="1" dirty="0">
                <a:solidFill>
                  <a:srgbClr val="0070C0"/>
                </a:solidFill>
              </a:rPr>
              <a:t>9.11.2021 г.</a:t>
            </a:r>
          </a:p>
          <a:p>
            <a:pPr algn="ctr" eaLnBrk="1" hangingPunct="1"/>
            <a:endParaRPr lang="ru-RU" altLang="ru-RU" sz="1000" b="1" dirty="0">
              <a:solidFill>
                <a:srgbClr val="0070C0"/>
              </a:solidFill>
            </a:endParaRPr>
          </a:p>
          <a:p>
            <a:pPr algn="ctr" eaLnBrk="1" hangingPunct="1"/>
            <a:r>
              <a:rPr lang="ru-RU" altLang="ru-RU" sz="3200" b="1" dirty="0"/>
              <a:t>Конкурс поделок на тему «Чистоговорки» </a:t>
            </a:r>
          </a:p>
          <a:p>
            <a:pPr algn="ctr" eaLnBrk="1" hangingPunct="1"/>
            <a:r>
              <a:rPr lang="ru-RU" altLang="ru-RU" sz="3200" b="1" dirty="0"/>
              <a:t>(1-4 классы) </a:t>
            </a:r>
          </a:p>
        </p:txBody>
      </p:sp>
      <p:pic>
        <p:nvPicPr>
          <p:cNvPr id="7" name="Рисунок 6" descr="20211117_122948.jpg"/>
          <p:cNvPicPr>
            <a:picLocks noChangeAspect="1"/>
          </p:cNvPicPr>
          <p:nvPr/>
        </p:nvPicPr>
        <p:blipFill>
          <a:blip r:embed="rId2" cstate="print"/>
          <a:srcRect t="9878"/>
          <a:stretch>
            <a:fillRect/>
          </a:stretch>
        </p:blipFill>
        <p:spPr>
          <a:xfrm>
            <a:off x="4932040" y="2636912"/>
            <a:ext cx="3629984" cy="2520279"/>
          </a:xfrm>
          <a:prstGeom prst="rect">
            <a:avLst/>
          </a:prstGeom>
        </p:spPr>
      </p:pic>
      <p:pic>
        <p:nvPicPr>
          <p:cNvPr id="8" name="Рисунок 7" descr="20211117_133850.jpg"/>
          <p:cNvPicPr>
            <a:picLocks noChangeAspect="1"/>
          </p:cNvPicPr>
          <p:nvPr/>
        </p:nvPicPr>
        <p:blipFill>
          <a:blip r:embed="rId3" cstate="print"/>
          <a:srcRect t="14397"/>
          <a:stretch>
            <a:fillRect/>
          </a:stretch>
        </p:blipFill>
        <p:spPr>
          <a:xfrm>
            <a:off x="539552" y="2636912"/>
            <a:ext cx="3775544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 txBox="1">
            <a:spLocks/>
          </p:cNvSpPr>
          <p:nvPr/>
        </p:nvSpPr>
        <p:spPr bwMode="auto">
          <a:xfrm>
            <a:off x="23813" y="188640"/>
            <a:ext cx="8918575" cy="95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4400" b="1" dirty="0">
                <a:solidFill>
                  <a:srgbClr val="0070C0"/>
                </a:solidFill>
              </a:rPr>
              <a:t>9.11.2021 г.</a:t>
            </a:r>
          </a:p>
          <a:p>
            <a:pPr algn="ctr" eaLnBrk="1" hangingPunct="1"/>
            <a:endParaRPr lang="ru-RU" altLang="ru-RU" sz="1000" b="1" dirty="0">
              <a:solidFill>
                <a:srgbClr val="0070C0"/>
              </a:solidFill>
            </a:endParaRPr>
          </a:p>
          <a:p>
            <a:pPr algn="ctr" eaLnBrk="1" hangingPunct="1"/>
            <a:r>
              <a:rPr lang="ru-RU" altLang="ru-RU" sz="3200" b="1" dirty="0"/>
              <a:t>Конкурс поделок на тему «Чистоговорки» </a:t>
            </a:r>
          </a:p>
          <a:p>
            <a:pPr algn="ctr" eaLnBrk="1" hangingPunct="1"/>
            <a:r>
              <a:rPr lang="ru-RU" altLang="ru-RU" sz="3200" b="1" dirty="0"/>
              <a:t>(1-4 классы) </a:t>
            </a:r>
          </a:p>
        </p:txBody>
      </p:sp>
      <p:pic>
        <p:nvPicPr>
          <p:cNvPr id="9" name="Рисунок 8" descr="IMG-20211125-WA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077072"/>
            <a:ext cx="4272259" cy="2232248"/>
          </a:xfrm>
          <a:prstGeom prst="rect">
            <a:avLst/>
          </a:prstGeom>
        </p:spPr>
      </p:pic>
      <p:pic>
        <p:nvPicPr>
          <p:cNvPr id="11" name="Рисунок 10" descr="IMG-20211125-WA0031.jpg"/>
          <p:cNvPicPr>
            <a:picLocks noChangeAspect="1"/>
          </p:cNvPicPr>
          <p:nvPr/>
        </p:nvPicPr>
        <p:blipFill>
          <a:blip r:embed="rId3" cstate="print"/>
          <a:srcRect t="16400"/>
          <a:stretch>
            <a:fillRect/>
          </a:stretch>
        </p:blipFill>
        <p:spPr>
          <a:xfrm>
            <a:off x="395536" y="2348880"/>
            <a:ext cx="3946763" cy="23305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 txBox="1">
            <a:spLocks/>
          </p:cNvSpPr>
          <p:nvPr/>
        </p:nvSpPr>
        <p:spPr bwMode="auto">
          <a:xfrm>
            <a:off x="23813" y="188640"/>
            <a:ext cx="8918575" cy="95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4400" b="1" dirty="0">
                <a:solidFill>
                  <a:srgbClr val="0070C0"/>
                </a:solidFill>
              </a:rPr>
              <a:t>9.11.2021 г.</a:t>
            </a:r>
          </a:p>
          <a:p>
            <a:pPr algn="ctr" eaLnBrk="1" hangingPunct="1"/>
            <a:endParaRPr lang="ru-RU" altLang="ru-RU" sz="1000" b="1" dirty="0">
              <a:solidFill>
                <a:srgbClr val="0070C0"/>
              </a:solidFill>
            </a:endParaRPr>
          </a:p>
          <a:p>
            <a:pPr algn="ctr" eaLnBrk="1" hangingPunct="1"/>
            <a:r>
              <a:rPr lang="ru-RU" altLang="ru-RU" sz="3200" b="1" dirty="0"/>
              <a:t>Конкурс поделок на тему «Чистоговорки» </a:t>
            </a:r>
          </a:p>
          <a:p>
            <a:pPr algn="ctr" eaLnBrk="1" hangingPunct="1"/>
            <a:r>
              <a:rPr lang="ru-RU" altLang="ru-RU" sz="3200" b="1" dirty="0"/>
              <a:t>(1-4 классы) </a:t>
            </a:r>
          </a:p>
        </p:txBody>
      </p:sp>
      <p:pic>
        <p:nvPicPr>
          <p:cNvPr id="10" name="Рисунок 9" descr="IMG-20211125-WA0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509120"/>
            <a:ext cx="6838918" cy="2163877"/>
          </a:xfrm>
          <a:prstGeom prst="rect">
            <a:avLst/>
          </a:prstGeom>
        </p:spPr>
      </p:pic>
      <p:pic>
        <p:nvPicPr>
          <p:cNvPr id="5" name="Рисунок 4" descr="IMG-20211125-WA0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5" y="2204864"/>
            <a:ext cx="6095525" cy="22322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264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Психолого-логопедическая декада «Территория комфорта» (08.11.2021 г. – 18.11.2021 г.)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10.11.2021 г.</vt:lpstr>
      <vt:lpstr>11.11.2021 г.</vt:lpstr>
      <vt:lpstr>12.11.2021 г.</vt:lpstr>
      <vt:lpstr>16.11.2021 г.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Психолого-логопедическая декада «Территория комфорта» (08.11.2021 г. – 18.11.2021 г.)</dc:title>
  <dc:creator>school</dc:creator>
  <cp:lastModifiedBy>Дмитрий Королёв</cp:lastModifiedBy>
  <cp:revision>3</cp:revision>
  <dcterms:created xsi:type="dcterms:W3CDTF">2021-12-08T08:58:24Z</dcterms:created>
  <dcterms:modified xsi:type="dcterms:W3CDTF">2021-12-09T06:35:48Z</dcterms:modified>
</cp:coreProperties>
</file>