
<file path=[Content_Types].xml><?xml version="1.0" encoding="utf-8"?>
<Types xmlns="http://schemas.openxmlformats.org/package/2006/content-types">
  <Default Extension="jfif" ContentType="image/jpeg"/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2" autoAdjust="0"/>
    <p:restoredTop sz="94660"/>
  </p:normalViewPr>
  <p:slideViewPr>
    <p:cSldViewPr snapToGrid="0">
      <p:cViewPr>
        <p:scale>
          <a:sx n="60" d="100"/>
          <a:sy n="60" d="100"/>
        </p:scale>
        <p:origin x="1098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EF887B-951E-4E8A-9A88-B1ED144690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992DC5F-0B72-469E-9057-469C3DA311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0AF4CF7-27CA-43E3-AD05-F030FA63C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C989F-5619-4DAE-8876-B34BEF745A6D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2AD79CE-D4A4-4471-BF1D-455396DE4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EB460B5-CA80-4477-8CAB-16D11D331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DD752-4740-4FE6-81F3-F99C670A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8289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7CE404-B805-4E66-B5B0-631F765B8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6EF5D21-D2B1-48B4-9FF9-EA15E5D306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1AC639-3751-4001-8D6A-759C00500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C989F-5619-4DAE-8876-B34BEF745A6D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F6363A8-8B46-4F07-ABB1-8C2E2560C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A1AC5B2-F3FC-404D-A7B0-433185DD3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DD752-4740-4FE6-81F3-F99C670A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8567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F5743B-CF95-444C-9663-0A778C1A0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5DC5178-EBA0-400C-B68D-DBA4ECBB2B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29F07E1-4919-4B39-988C-45A938AE9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C989F-5619-4DAE-8876-B34BEF745A6D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F41B0F7-1037-4C98-8CC4-FCF434B2A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CA5A16A-F560-4BD3-B24F-5D517A8D8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DD752-4740-4FE6-81F3-F99C670A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841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C28ABE-F4F1-4D33-9FCB-66DA53F69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F2D6269-651C-4BBB-972B-C2B1141CD3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7173844-8A77-49FB-A22C-9D3636E5C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8267735-513F-4958-B40F-F33BD89A0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C989F-5619-4DAE-8876-B34BEF745A6D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AB41973-B04E-4240-8858-9857A16B9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32250DE-7941-449E-9D8A-D6626C176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DD752-4740-4FE6-81F3-F99C670A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338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949A58-7063-4298-A8D4-22D83AF47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E9DF2B6-5460-4C13-8956-0C9EFAE27A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294B9CC-479A-465A-97D1-018C7051B8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73B2EFA-DA36-4F68-A190-CD777B9FA9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3BDC4E2-08CD-44CD-8DA5-0976BC2958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FF74FC-35DF-4C11-BB6B-F1A1585ED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C989F-5619-4DAE-8876-B34BEF745A6D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B0AE1E2-F620-4717-8D20-C9FF39622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30ED87A-3580-4B1D-9B60-020AC24CA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DD752-4740-4FE6-81F3-F99C670A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4497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39FCB7-191F-4480-8625-0948C1C99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C13DABF-8C9A-4DFC-B599-DFEF7FEC7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C989F-5619-4DAE-8876-B34BEF745A6D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9EAC2AE-0831-4157-8933-46442C0227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D824673-9521-4740-AFA6-F32070E64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DD752-4740-4FE6-81F3-F99C670A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5648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D57CFFE-67EE-4266-8518-733758D07B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C989F-5619-4DAE-8876-B34BEF745A6D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BC6FDD3-1CFD-4821-B47D-EF355136D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31EC4BF-9A81-46E3-B933-9F8D1708D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DD752-4740-4FE6-81F3-F99C670A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571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E401CA-63F9-40D1-9308-EDB5B45DB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B3B8128-12F5-4F5E-8BB2-36A06712BF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A63780C-60BC-4F19-AA6E-62098E2E97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FCFCB54-1581-467E-9D4E-76E2973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C989F-5619-4DAE-8876-B34BEF745A6D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C9457CC-24FF-4629-B897-BAB2BB604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C86A874-BFDA-4248-B3E1-088F0B1F4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DD752-4740-4FE6-81F3-F99C670A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2549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276029-E14D-4BBF-82EE-6FFAC18040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EB7A16F-9D6B-4AF2-80F6-D2C44F3C45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4DE0A5E-8BF5-49FB-9262-C372924FE9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68B2C38-D961-41EB-A1D9-4095EE558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C989F-5619-4DAE-8876-B34BEF745A6D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834A4F7-62B4-4198-8B80-83F747652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C871EF1-3CCA-437D-880E-C6B674D11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DD752-4740-4FE6-81F3-F99C670A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349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E9DC0A-74C9-473F-B8F8-70DE34ED9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DD2B9D4-FBFD-48E6-AE57-1356179210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64BB2F8-8141-4419-8ECB-93B2C8B4C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C989F-5619-4DAE-8876-B34BEF745A6D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E8EC65-2EF9-49AB-AF41-F87E8F18DB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E639F41-82D1-4BEA-A423-6D4E279E1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DD752-4740-4FE6-81F3-F99C670A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797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B3913A2-C7F3-448F-9280-1AFCCF3EE5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DD8E164-521F-495E-BD2B-3B74A2D327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545A9B-EF0A-4FAB-9F93-162CDF09D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C989F-5619-4DAE-8876-B34BEF745A6D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5A65C4E-DFB7-42A8-BCE9-ED4034A50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E7A6384-DA3F-4D53-B0FE-4E3667EE9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DD752-4740-4FE6-81F3-F99C670A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8407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658969-CDB3-4D6E-BD91-A6252C358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010835A-9A20-4704-8CCB-5743D32CEB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40165E5-561E-4DD9-A083-01964A1CF8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DC989F-5619-4DAE-8876-B34BEF745A6D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C95668C-BD0F-4EE6-A559-A1B6F75320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0280F4E-C1EC-4F29-9B53-50CB4F64E0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ADD752-4740-4FE6-81F3-F99C670A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9796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f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584" y="288605"/>
            <a:ext cx="10755563" cy="409811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4A7BF6-CE46-438B-B734-B1D0742BC5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0584" y="4639781"/>
            <a:ext cx="10755563" cy="113965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«Вкусный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старт школьного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дня»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Звук 3">
            <a:hlinkClick r:id="" action="ppaction://media"/>
            <a:extLst>
              <a:ext uri="{FF2B5EF4-FFF2-40B4-BE49-F238E27FC236}">
                <a16:creationId xmlns:a16="http://schemas.microsoft.com/office/drawing/2014/main" id="{0E19F1E4-C26C-42DC-97D5-0A18494031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172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54"/>
    </mc:Choice>
    <mc:Fallback xmlns="">
      <p:transition spd="slow" advTm="35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8D3466-1E5C-4D6C-9ACE-F63241F3A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Приготовление творожной запеканки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CA84B03-AD77-4BC7-9321-CE801F145E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3" cy="4351338"/>
          </a:xfrm>
        </p:spPr>
      </p:pic>
      <p:pic>
        <p:nvPicPr>
          <p:cNvPr id="3" name="Звук 2">
            <a:hlinkClick r:id="" action="ppaction://media"/>
            <a:extLst>
              <a:ext uri="{FF2B5EF4-FFF2-40B4-BE49-F238E27FC236}">
                <a16:creationId xmlns:a16="http://schemas.microsoft.com/office/drawing/2014/main" id="{4FC744ED-48C7-414E-ADD2-0583914063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32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63"/>
    </mc:Choice>
    <mc:Fallback xmlns="">
      <p:transition spd="slow" advTm="73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C04FD7-378F-48F4-ACAB-1B03D2C2A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Взбивание творога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8E37FA19-4730-4172-A9FE-6FDED76BD5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3" cy="4351338"/>
          </a:xfrm>
        </p:spPr>
      </p:pic>
    </p:spTree>
    <p:extLst>
      <p:ext uri="{BB962C8B-B14F-4D97-AF65-F5344CB8AC3E}">
        <p14:creationId xmlns:p14="http://schemas.microsoft.com/office/powerpoint/2010/main" val="14033340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A85176-D0C8-47FA-8C1E-58A8C4DD9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Добавление других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ингредиентов 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масло сливочное, сахар, яйца, ванилин, заваренную манную  крупу)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4951559B-F787-42A1-B9AE-B1DD06BBBC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3" cy="4351338"/>
          </a:xfrm>
        </p:spPr>
      </p:pic>
    </p:spTree>
    <p:extLst>
      <p:ext uri="{BB962C8B-B14F-4D97-AF65-F5344CB8AC3E}">
        <p14:creationId xmlns:p14="http://schemas.microsoft.com/office/powerpoint/2010/main" val="33164902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AF0CAD-4CC5-43D3-9A95-6761B4ED2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Делим массу на три части.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одну из частей добавляем какао порошок с сахаром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8EC5863-CAF3-4BFD-9D13-7DB9DA9097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3" cy="4351338"/>
          </a:xfrm>
        </p:spPr>
      </p:pic>
    </p:spTree>
    <p:extLst>
      <p:ext uri="{BB962C8B-B14F-4D97-AF65-F5344CB8AC3E}">
        <p14:creationId xmlns:p14="http://schemas.microsoft.com/office/powerpoint/2010/main" val="6695372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B1F66C-1004-42F8-A997-E0CA0C8041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5396" y="529741"/>
            <a:ext cx="6309109" cy="588768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43D1641A-3A5D-4A82-AAF6-375C483CC6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396" y="440575"/>
            <a:ext cx="7581207" cy="6169767"/>
          </a:xfrm>
        </p:spPr>
      </p:pic>
    </p:spTree>
    <p:extLst>
      <p:ext uri="{BB962C8B-B14F-4D97-AF65-F5344CB8AC3E}">
        <p14:creationId xmlns:p14="http://schemas.microsoft.com/office/powerpoint/2010/main" val="1949558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EA87B3-57F5-4DDA-939D-364890EEF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Выкладываем на противень так, чтобы в середине был слой творога с какао.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B32907F-66C8-40F8-90DA-FE33D6C00F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3" cy="4351338"/>
          </a:xfrm>
        </p:spPr>
      </p:pic>
    </p:spTree>
    <p:extLst>
      <p:ext uri="{BB962C8B-B14F-4D97-AF65-F5344CB8AC3E}">
        <p14:creationId xmlns:p14="http://schemas.microsoft.com/office/powerpoint/2010/main" val="32183074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4FDF7E-A895-4A7B-8856-D4C82764A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Ставим в разогретый пароконвектомат и запекаем 30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минут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170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-180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румяной корочки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3C0EB5FC-643A-49BA-BA2C-B9554061B2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3" cy="4351338"/>
          </a:xfrm>
        </p:spPr>
      </p:pic>
    </p:spTree>
    <p:extLst>
      <p:ext uri="{BB962C8B-B14F-4D97-AF65-F5344CB8AC3E}">
        <p14:creationId xmlns:p14="http://schemas.microsoft.com/office/powerpoint/2010/main" val="25132140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BEC3EE-4479-4A4F-A43E-FB3FFC799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Вот такой шедевр получается, а аромат….. 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9B5B6A4-DD87-4122-A9FC-18B6DC0E1A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248" y="1825625"/>
            <a:ext cx="3263503" cy="4351338"/>
          </a:xfrm>
        </p:spPr>
      </p:pic>
    </p:spTree>
    <p:extLst>
      <p:ext uri="{BB962C8B-B14F-4D97-AF65-F5344CB8AC3E}">
        <p14:creationId xmlns:p14="http://schemas.microsoft.com/office/powerpoint/2010/main" val="36781254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D9D157-C30C-42C3-98D4-BCFE4DFB4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Приятного аппетита!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46C88A2B-06D9-4186-BBDC-B48EC9F3DF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3" cy="4351338"/>
          </a:xfrm>
        </p:spPr>
      </p:pic>
      <p:pic>
        <p:nvPicPr>
          <p:cNvPr id="3" name="Звук 2">
            <a:hlinkClick r:id="" action="ppaction://media"/>
            <a:extLst>
              <a:ext uri="{FF2B5EF4-FFF2-40B4-BE49-F238E27FC236}">
                <a16:creationId xmlns:a16="http://schemas.microsoft.com/office/drawing/2014/main" id="{C22FD407-AF4E-466C-A3BE-79864569F6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921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3"/>
    </mc:Choice>
    <mc:Fallback xmlns="">
      <p:transition spd="slow" advTm="36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89</Words>
  <Application>Microsoft Office PowerPoint</Application>
  <PresentationFormat>Широкоэкранный</PresentationFormat>
  <Paragraphs>9</Paragraphs>
  <Slides>10</Slides>
  <Notes>0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Symbol</vt:lpstr>
      <vt:lpstr>Times New Roman</vt:lpstr>
      <vt:lpstr>Тема Office</vt:lpstr>
      <vt:lpstr>«Вкусный старт школьного дня»</vt:lpstr>
      <vt:lpstr>      Приготовление творожной запеканки</vt:lpstr>
      <vt:lpstr> Взбивание творога</vt:lpstr>
      <vt:lpstr>Добавление других ингредиентов  (масло сливочное, сахар, яйца, ванилин, заваренную манную  крупу)</vt:lpstr>
      <vt:lpstr>Делим массу на три части. В одну из частей добавляем какао порошок с сахаром</vt:lpstr>
      <vt:lpstr>Презентация PowerPoint</vt:lpstr>
      <vt:lpstr>Выкладываем на противень так, чтобы в середине был слой творога с какао.</vt:lpstr>
      <vt:lpstr>Ставим в разогретый пароконвектомат и запекаем 30 минут при 170-180  до румяной корочки</vt:lpstr>
      <vt:lpstr>Вот такой шедевр получается, а аромат….. </vt:lpstr>
      <vt:lpstr>Приятного аппетита!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OLDNEW</dc:creator>
  <cp:lastModifiedBy>User</cp:lastModifiedBy>
  <cp:revision>7</cp:revision>
  <dcterms:created xsi:type="dcterms:W3CDTF">2026-04-28T06:59:34Z</dcterms:created>
  <dcterms:modified xsi:type="dcterms:W3CDTF">2026-04-28T09:55:48Z</dcterms:modified>
</cp:coreProperties>
</file>