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7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DC12F-8D4E-4673-AE73-63418386E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5DEF4E-EED7-4C06-A8B7-935392BBF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E29ED0-01BC-4C3A-BE55-E1CCA43F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4F77-9B30-4A4E-A2D5-0CADEAEDF7FF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1F98C-49C4-4A32-AE80-60E59EE6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3C0E2-E853-4E4F-BEC8-C82B9EBC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CC7E-2EF6-4E9F-808F-7A37E0B2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6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A8884-1436-4E63-B9A0-C3C9C991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F6CE76-AD04-4AD7-9CAE-2159ED42F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1A1574-F574-400C-BA25-2BD6E263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4F77-9B30-4A4E-A2D5-0CADEAEDF7FF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FF18C-C950-497B-83F4-A1C2FDEF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B2A4D-97FB-4719-85CB-C93F8094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CC7E-2EF6-4E9F-808F-7A37E0B2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1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AD08A6-7270-4CBA-A434-A304551AC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E3C005-7AE7-4F13-8566-993B5A14E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61C3-D879-4E4E-9164-EA50FEF0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4F77-9B30-4A4E-A2D5-0CADEAEDF7FF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D2FD9-3476-4825-B6D2-9D3BB1C5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2FF09-E14C-4203-970E-8C1C6BC8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CC7E-2EF6-4E9F-808F-7A37E0B2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1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F8268-851D-4142-8965-333CF5B6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AC6F1-2784-44A5-9EB9-00897E125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BF5193-672A-433D-A8C2-6812A9B0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4F77-9B30-4A4E-A2D5-0CADEAEDF7FF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E9051-4F8C-4228-9004-9EED33D2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69810-9DF9-48B9-B4A3-2C08DE36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CC7E-2EF6-4E9F-808F-7A37E0B2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7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1D748-F4BA-4434-8609-F9657FE1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B111BF-ABF0-4BFA-97EE-041A4B560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680B38-DFE8-4E79-AAA0-142CDDB8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4F77-9B30-4A4E-A2D5-0CADEAEDF7FF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D5CBE-4214-4260-9A93-FC51EFB6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9F5F3-2118-486A-BC91-FB61E057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CC7E-2EF6-4E9F-808F-7A37E0B2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6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61FB8-6587-4BBE-A8C6-3851F573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FB0A86-9E38-41CE-9CB5-38F191276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F532FA-590B-4A37-8816-7FDDB7A2E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C387B9-443E-4F8A-94EF-C9F5C740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4F77-9B30-4A4E-A2D5-0CADEAEDF7FF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4144A0-77E3-4EB1-BA44-EA36311E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00F6F-6F5A-4AF1-BC75-BEC42F80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CC7E-2EF6-4E9F-808F-7A37E0B2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4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44D23-1E07-49FC-BD32-020E570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56A5EF-2906-4E7D-B0B9-B6912495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B42D27-FAB9-4A17-A982-668535D8E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178B8E-C917-48FE-BBBA-B08345C70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F1DB50-1F5E-42A0-B6F5-662D5A3BB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2D39E0-86C4-4063-9F58-BF3066B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4F77-9B30-4A4E-A2D5-0CADEAEDF7FF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056663-9A29-47B3-BCF1-00B5F4AD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252D39-25F8-4429-BDEF-47E86520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CC7E-2EF6-4E9F-808F-7A37E0B2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0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5145B-E5C1-438F-94A5-7D605AE4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B915DF-2290-48D7-A3FF-8170F05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4F77-9B30-4A4E-A2D5-0CADEAEDF7FF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5B5B24-891A-45B5-8F82-492EF478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51413E-15BC-4805-9049-41EF20FC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CC7E-2EF6-4E9F-808F-7A37E0B2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7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B023DF-2B8C-4E20-BA49-0CE15BCA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4F77-9B30-4A4E-A2D5-0CADEAEDF7FF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1FD365-75D5-47F3-952B-59889361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C26BE8-7C59-4F4D-B5BF-3F01B21E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CC7E-2EF6-4E9F-808F-7A37E0B2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7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F8CC2-31A6-489C-8D9A-5D76A81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E4E99-BD0E-4CD1-AF7C-10E0542C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228F2E-9F10-426C-841E-58328FB61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8D7725-0058-4482-8198-31072A4D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4F77-9B30-4A4E-A2D5-0CADEAEDF7FF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A8C428-0838-433D-AA9A-4A134188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CE6E2E-D115-4849-86BD-4DE37EB3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CC7E-2EF6-4E9F-808F-7A37E0B2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5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7044-00B8-4A40-B46D-191D9C79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38BDA5-D3D1-45D9-B28A-63922910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8DE487-8F1A-4F55-9C7D-73B5BB5E0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4A6B76-A392-4147-862E-167F089C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4F77-9B30-4A4E-A2D5-0CADEAEDF7FF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66EB42-FDBA-4D0E-8B75-5C1DF2A7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622AEB-8B9F-4B5F-B734-D902CF76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CC7E-2EF6-4E9F-808F-7A37E0B2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2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B7949-34CD-4B11-A9FA-B39CFF07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E73483-F6E6-4474-91B2-2F1EE454E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C4BDD-24C6-4A3D-A77D-381FB0C99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14F77-9B30-4A4E-A2D5-0CADEAEDF7FF}" type="datetimeFigureOut">
              <a:rPr lang="ru-RU" smtClean="0"/>
              <a:t>чт 14.01.21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DF79F-A4F0-4FC4-8140-5301A5FE9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FA1A2-B833-49AF-943C-A6BA8981C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CC7E-2EF6-4E9F-808F-7A37E0B23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AC677-5168-48D8-93D6-0ED3E75E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196949"/>
            <a:ext cx="11718388" cy="149374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Тема урока: </a:t>
            </a:r>
            <a:r>
              <a:rPr lang="ru-RU" sz="6000" b="1" i="1" dirty="0">
                <a:solidFill>
                  <a:schemeClr val="accent6">
                    <a:lumMod val="75000"/>
                  </a:schemeClr>
                </a:solidFill>
              </a:rPr>
              <a:t>«Животные зоопарка».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C81C2-658D-46D5-BEFE-27ACF009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463040"/>
            <a:ext cx="11493305" cy="519801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</a:rPr>
              <a:t>Задания: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/>
              <a:t>Ознакомиться с презентацией;</a:t>
            </a:r>
          </a:p>
          <a:p>
            <a:pPr algn="just"/>
            <a:r>
              <a:rPr lang="ru-RU" dirty="0"/>
              <a:t>Отгадать загадку;</a:t>
            </a:r>
          </a:p>
          <a:p>
            <a:pPr algn="just"/>
            <a:r>
              <a:rPr lang="ru-RU" dirty="0"/>
              <a:t>Рассмотреть поэтапную лепку разных животных;</a:t>
            </a:r>
          </a:p>
          <a:p>
            <a:pPr algn="just"/>
            <a:r>
              <a:rPr lang="ru-RU" dirty="0"/>
              <a:t>Выполнить лепку одного или двух животных на выбор, для зоопарка;</a:t>
            </a:r>
          </a:p>
          <a:p>
            <a:pPr algn="just"/>
            <a:r>
              <a:rPr lang="ru-RU" dirty="0"/>
              <a:t>Материал для работы: пластилин, стека.  </a:t>
            </a:r>
          </a:p>
        </p:txBody>
      </p:sp>
    </p:spTree>
    <p:extLst>
      <p:ext uri="{BB962C8B-B14F-4D97-AF65-F5344CB8AC3E}">
        <p14:creationId xmlns:p14="http://schemas.microsoft.com/office/powerpoint/2010/main" val="2223855948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6334A8-5731-4259-9F9F-820FD2B3664E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" r="-52"/>
          <a:stretch/>
        </p:blipFill>
        <p:spPr>
          <a:xfrm>
            <a:off x="218477" y="379829"/>
            <a:ext cx="5877523" cy="478812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590F0F-82A0-4336-BFD2-D0D593437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" r="3"/>
          <a:stretch/>
        </p:blipFill>
        <p:spPr>
          <a:xfrm>
            <a:off x="6265354" y="2240427"/>
            <a:ext cx="5371998" cy="43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17679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360BA8-CF7C-4CA5-823D-76C04B18EA6C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9" y="259347"/>
            <a:ext cx="579663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AA916C-EE01-4D36-9097-A84430BBA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 r="4"/>
          <a:stretch/>
        </p:blipFill>
        <p:spPr>
          <a:xfrm>
            <a:off x="5501580" y="1428776"/>
            <a:ext cx="6391051" cy="5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29546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3BE89-488F-4DFC-AEC5-1BD3C072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49"/>
            <a:ext cx="10515600" cy="942534"/>
          </a:xfrm>
        </p:spPr>
        <p:txBody>
          <a:bodyPr/>
          <a:lstStyle/>
          <a:p>
            <a:pPr algn="ctr"/>
            <a:r>
              <a:rPr dirty="0" lang="ru-RU"/>
              <a:t>Поэтапная лепка енота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CA0B12-C60A-48E2-9E5E-340DC0AA70D9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" r="-70"/>
          <a:stretch/>
        </p:blipFill>
        <p:spPr>
          <a:xfrm>
            <a:off x="126609" y="1012874"/>
            <a:ext cx="5181970" cy="382765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E682AE-180A-4B63-9D5E-47502D7C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 r="-62"/>
          <a:stretch/>
        </p:blipFill>
        <p:spPr>
          <a:xfrm>
            <a:off x="4249471" y="2184154"/>
            <a:ext cx="4810123" cy="38276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0DC629-4A57-4729-A14C-D9537AB06F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2" r="-102"/>
          <a:stretch/>
        </p:blipFill>
        <p:spPr>
          <a:xfrm>
            <a:off x="7058239" y="2588209"/>
            <a:ext cx="5007152" cy="40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8339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39B015-06B3-4EA1-87BA-9EA69DA672A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" r="-16"/>
          <a:stretch/>
        </p:blipFill>
        <p:spPr>
          <a:xfrm>
            <a:off x="116206" y="226624"/>
            <a:ext cx="4112455" cy="34900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97046B-CE96-44B6-8F7B-2557B3B22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3" r="71"/>
          <a:stretch/>
        </p:blipFill>
        <p:spPr>
          <a:xfrm>
            <a:off x="2355598" y="1695490"/>
            <a:ext cx="5796631" cy="40423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3E9B60-C363-409E-BC0E-24EF1BB98B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 r="-13"/>
          <a:stretch/>
        </p:blipFill>
        <p:spPr>
          <a:xfrm>
            <a:off x="6279165" y="2238928"/>
            <a:ext cx="5506183" cy="445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9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F76B99-E922-4B66-92CB-F927354A5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" y="399561"/>
            <a:ext cx="579663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A053F6-3DD2-47AF-8E36-3BAD03507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65" y="1291871"/>
            <a:ext cx="7143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1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1B6C41-A889-4E42-9C61-E7706030D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0" y="208820"/>
            <a:ext cx="8579520" cy="6440360"/>
          </a:xfrm>
        </p:spPr>
      </p:pic>
    </p:spTree>
    <p:extLst>
      <p:ext uri="{BB962C8B-B14F-4D97-AF65-F5344CB8AC3E}">
        <p14:creationId xmlns:p14="http://schemas.microsoft.com/office/powerpoint/2010/main" val="2502244201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C04D5-3148-440D-8A16-7916C9E1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03"/>
            <a:ext cx="10515600" cy="856003"/>
          </a:xfrm>
        </p:spPr>
        <p:txBody>
          <a:bodyPr/>
          <a:lstStyle/>
          <a:p>
            <a:pPr algn="ctr"/>
            <a:r>
              <a:rPr dirty="0" lang="ru-RU"/>
              <a:t>Поэтапная лепка обезьяны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971FA0-708A-4CB7-9CA7-CD9152072697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" r="51"/>
          <a:stretch/>
        </p:blipFill>
        <p:spPr>
          <a:xfrm>
            <a:off x="709393" y="1324487"/>
            <a:ext cx="4774007" cy="38298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9F7A3C-BF3B-4A5B-8C75-D2D923F23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" r="-15"/>
          <a:stretch/>
        </p:blipFill>
        <p:spPr>
          <a:xfrm>
            <a:off x="5880295" y="1856936"/>
            <a:ext cx="5954004" cy="46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96730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A5E563-A3D4-4E43-885D-34992F44287B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" r="-50"/>
          <a:stretch/>
        </p:blipFill>
        <p:spPr>
          <a:xfrm>
            <a:off x="231091" y="745588"/>
            <a:ext cx="5555203" cy="436098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947873-FD13-41D7-99CB-D20DE0DD7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 r="33"/>
          <a:stretch/>
        </p:blipFill>
        <p:spPr>
          <a:xfrm>
            <a:off x="5944964" y="1505243"/>
            <a:ext cx="6120427" cy="49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70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FA3452-8D4B-4DC5-9390-63235759C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4" y="184235"/>
            <a:ext cx="579663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F597E5-4495-4062-87A9-85613B62F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24" y="1519311"/>
            <a:ext cx="6866502" cy="51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2078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729386-7D7B-40E8-87C5-C539ABF366F8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/>
          <a:stretch/>
        </p:blipFill>
        <p:spPr>
          <a:xfrm>
            <a:off x="231092" y="284639"/>
            <a:ext cx="6134365" cy="548311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C0CF72-B713-4314-9248-4928ABF56D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/>
          <a:stretch/>
        </p:blipFill>
        <p:spPr>
          <a:xfrm>
            <a:off x="5683347" y="1090246"/>
            <a:ext cx="6404170" cy="56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2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85AC95-49A4-4A08-9E78-23AA89F12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253218"/>
            <a:ext cx="11633982" cy="63726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Arial, serif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latin typeface="Arial, serif"/>
              </a:rPr>
              <a:t>Это очень странный сад,</a:t>
            </a:r>
            <a:endParaRPr lang="ru-RU" sz="3600" b="1" dirty="0">
              <a:solidFill>
                <a:srgbClr val="000000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latin typeface="Arial, serif"/>
              </a:rPr>
              <a:t>Звери в клетках там сидят,</a:t>
            </a:r>
            <a:endParaRPr lang="ru-RU" sz="3600" b="1" dirty="0">
              <a:solidFill>
                <a:srgbClr val="000000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latin typeface="Arial, serif"/>
              </a:rPr>
              <a:t>Его парком называют,</a:t>
            </a:r>
            <a:endParaRPr lang="ru-RU" sz="3600" b="1" dirty="0">
              <a:solidFill>
                <a:srgbClr val="000000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latin typeface="Arial, serif"/>
              </a:rPr>
              <a:t>Люди в парке отдыхают.</a:t>
            </a:r>
            <a:endParaRPr lang="ru-RU" sz="3600" b="1" dirty="0">
              <a:solidFill>
                <a:srgbClr val="000000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latin typeface="Arial, serif"/>
              </a:rPr>
              <a:t>Там укрытия, вольеры,</a:t>
            </a:r>
            <a:endParaRPr lang="ru-RU" sz="3600" b="1" dirty="0">
              <a:solidFill>
                <a:srgbClr val="000000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latin typeface="Arial, serif"/>
              </a:rPr>
              <a:t>За забором ходят звери.</a:t>
            </a:r>
            <a:endParaRPr lang="ru-RU" sz="3600" b="1" dirty="0">
              <a:solidFill>
                <a:srgbClr val="000000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latin typeface="Arial, serif"/>
              </a:rPr>
              <a:t>Как мы этот парк зовём</a:t>
            </a:r>
            <a:endParaRPr lang="ru-RU" sz="3600" b="1" dirty="0">
              <a:solidFill>
                <a:srgbClr val="000000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latin typeface="Arial, serif"/>
              </a:rPr>
              <a:t>И смотреть зверей идём?</a:t>
            </a:r>
            <a:endParaRPr lang="ru-RU" sz="3600" b="1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106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CF0B57-6F14-43CD-A71C-AD367E6EE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8" y="158261"/>
            <a:ext cx="8714223" cy="6541477"/>
          </a:xfrm>
        </p:spPr>
      </p:pic>
    </p:spTree>
    <p:extLst>
      <p:ext uri="{BB962C8B-B14F-4D97-AF65-F5344CB8AC3E}">
        <p14:creationId xmlns:p14="http://schemas.microsoft.com/office/powerpoint/2010/main" val="2561574089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49153-C902-40A4-9949-7CDCF253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68"/>
            <a:ext cx="10515600" cy="858130"/>
          </a:xfrm>
        </p:spPr>
        <p:txBody>
          <a:bodyPr/>
          <a:lstStyle/>
          <a:p>
            <a:pPr algn="ctr"/>
            <a:r>
              <a:rPr dirty="0" lang="ru-RU"/>
              <a:t>Поэтапная лепка носорога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5DD3C0-B1F8-4095-B9D8-AD8275D3A4F5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160752" y="1046798"/>
            <a:ext cx="5317589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0559F3-F8A5-40D5-8AFA-F6F390140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 r="-20"/>
          <a:stretch/>
        </p:blipFill>
        <p:spPr>
          <a:xfrm>
            <a:off x="5842781" y="1459863"/>
            <a:ext cx="5935248" cy="52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1894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AB5BA5-9491-4CEE-87F1-C470569544EA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" t="-345"/>
          <a:stretch/>
        </p:blipFill>
        <p:spPr>
          <a:xfrm>
            <a:off x="184199" y="225083"/>
            <a:ext cx="5026855" cy="436637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2F0862-9638-4C78-9DAA-E61656E58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" r="-33"/>
          <a:stretch/>
        </p:blipFill>
        <p:spPr>
          <a:xfrm>
            <a:off x="5584873" y="1252025"/>
            <a:ext cx="6269502" cy="53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3157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80A99B-E937-4B7E-9C3D-E5334CA40112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" r="-8"/>
          <a:stretch/>
        </p:blipFill>
        <p:spPr>
          <a:xfrm>
            <a:off x="273295" y="259006"/>
            <a:ext cx="4745872" cy="398654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1EFF3D-7B52-422C-A611-50D20A06E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55" y="1236419"/>
            <a:ext cx="7143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68852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454809-C21A-45DA-97C7-52522CBA9312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3" r="-13"/>
          <a:stretch/>
        </p:blipFill>
        <p:spPr>
          <a:xfrm>
            <a:off x="253218" y="289818"/>
            <a:ext cx="6189785" cy="39458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AC3605-FF30-4F67-81CB-46D5302F9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" r="71"/>
          <a:stretch/>
        </p:blipFill>
        <p:spPr>
          <a:xfrm>
            <a:off x="5748997" y="1058530"/>
            <a:ext cx="6189785" cy="56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43072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9E6EA-06FC-468F-9EBB-3F3E5B34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10"/>
            <a:ext cx="10515600" cy="914400"/>
          </a:xfrm>
        </p:spPr>
        <p:txBody>
          <a:bodyPr/>
          <a:lstStyle/>
          <a:p>
            <a:pPr algn="ctr"/>
            <a:r>
              <a:rPr dirty="0" lang="ru-RU"/>
              <a:t>Поэтапная лепка зебры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418FAD-A891-4676-8BC4-2C04B2B87941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r="-42"/>
          <a:stretch/>
        </p:blipFill>
        <p:spPr>
          <a:xfrm>
            <a:off x="284871" y="1336431"/>
            <a:ext cx="5257800" cy="415535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03BA7-54B7-4A81-8473-A5CBE2D50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6" r="-46"/>
          <a:stretch/>
        </p:blipFill>
        <p:spPr>
          <a:xfrm>
            <a:off x="5770245" y="1366214"/>
            <a:ext cx="6136884" cy="51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86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649C8B-E90C-4218-BF18-C07F9DFC2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3" y="365125"/>
            <a:ext cx="579663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0E96EA-6F5D-4EEA-830C-BED04D1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296352"/>
            <a:ext cx="7143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85532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0712FA-C4A0-486A-9854-C1DB0E7C2BC2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" r="-61"/>
          <a:stretch/>
        </p:blipFill>
        <p:spPr>
          <a:xfrm>
            <a:off x="365760" y="295421"/>
            <a:ext cx="4872111" cy="358850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88AE9F-FC98-44AA-ACC8-086B6F07F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" r="32"/>
          <a:stretch/>
        </p:blipFill>
        <p:spPr>
          <a:xfrm>
            <a:off x="507758" y="3094894"/>
            <a:ext cx="6446373" cy="35885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1D8002-52AF-409B-ABD7-351C4C17F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/>
          <a:stretch/>
        </p:blipFill>
        <p:spPr>
          <a:xfrm>
            <a:off x="7169834" y="747712"/>
            <a:ext cx="4656406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58395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D2A9B2-C8D7-4D3D-9875-10BBB659D79F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" r="54"/>
          <a:stretch/>
        </p:blipFill>
        <p:spPr>
          <a:xfrm>
            <a:off x="323557" y="228367"/>
            <a:ext cx="4928382" cy="41197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8D42BC-572A-40A0-99ED-5953528C0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93" y="1168583"/>
            <a:ext cx="7143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76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3C9D06-31E8-411C-8987-92548B395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9" y="328526"/>
            <a:ext cx="579663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A63AB8-B7A9-487E-8CF6-67FAADCAA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75" y="1060865"/>
            <a:ext cx="7143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2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9803C-C12F-4D83-A196-3EAE2FCC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34" y="182881"/>
            <a:ext cx="11199666" cy="787790"/>
          </a:xfrm>
        </p:spPr>
        <p:txBody>
          <a:bodyPr/>
          <a:lstStyle/>
          <a:p>
            <a:pPr algn="ctr"/>
            <a:r>
              <a:rPr lang="ru-RU" dirty="0"/>
              <a:t>Поэтапная лепка гепарда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089FB4-8269-4777-A9A8-88496DB28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4" y="1797490"/>
            <a:ext cx="5796631" cy="435133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E9B004-1CB6-4F60-B359-1A077E382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98" y="1797490"/>
            <a:ext cx="5791702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CDEB08-9284-4052-A97C-2590495C4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79" y="139965"/>
            <a:ext cx="8762970" cy="6578070"/>
          </a:xfrm>
        </p:spPr>
      </p:pic>
    </p:spTree>
    <p:extLst>
      <p:ext uri="{BB962C8B-B14F-4D97-AF65-F5344CB8AC3E}">
        <p14:creationId xmlns:p14="http://schemas.microsoft.com/office/powerpoint/2010/main" val="2589034577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553F2-A6E6-4B4D-BD0B-179FC3174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914399"/>
          </a:xfrm>
        </p:spPr>
        <p:txBody>
          <a:bodyPr/>
          <a:lstStyle/>
          <a:p>
            <a:pPr algn="ctr"/>
            <a:r>
              <a:rPr dirty="0" lang="ru-RU"/>
              <a:t>Поэтапная лепка жирафа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7765CE-DF09-4F13-B38A-80F37CD6C1FE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r="12"/>
          <a:stretch/>
        </p:blipFill>
        <p:spPr>
          <a:xfrm>
            <a:off x="281353" y="1097280"/>
            <a:ext cx="4629013" cy="381807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DEC85D-77F2-4D53-981F-409135E3B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9" r="-12"/>
          <a:stretch/>
        </p:blipFill>
        <p:spPr>
          <a:xfrm>
            <a:off x="5233182" y="919101"/>
            <a:ext cx="6783997" cy="57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2204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B0F75A-B252-4F17-84E9-480CF4C4B4AA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 r="-10"/>
          <a:stretch/>
        </p:blipFill>
        <p:spPr>
          <a:xfrm>
            <a:off x="112541" y="368324"/>
            <a:ext cx="5805298" cy="443835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EFB641-732F-417F-AED1-FC771E3D7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 r="-11"/>
          <a:stretch/>
        </p:blipFill>
        <p:spPr>
          <a:xfrm>
            <a:off x="5983459" y="1545887"/>
            <a:ext cx="6096000" cy="50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5208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ABFF97-6489-4CE9-9260-47544DED0D7B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1" y="255343"/>
            <a:ext cx="579663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2FF4F8-4305-47F8-8912-173743688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" r="-60"/>
          <a:stretch/>
        </p:blipFill>
        <p:spPr>
          <a:xfrm>
            <a:off x="5809956" y="1871003"/>
            <a:ext cx="6080613" cy="47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9383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EE4F16-DFDD-4DC5-B5E6-374653259A39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 r="-80"/>
          <a:stretch/>
        </p:blipFill>
        <p:spPr>
          <a:xfrm>
            <a:off x="554648" y="452291"/>
            <a:ext cx="4478585" cy="421942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2FFD5A-8301-4773-BDDC-E32C283BA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45" y="1141608"/>
            <a:ext cx="7143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20935"/>
      </p:ext>
    </p:extLst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ED626F-4EA0-4450-AAB9-2F1D682E6CF8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9" y="432923"/>
            <a:ext cx="579663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B3ED22-63C6-42AC-80D7-A98C037A7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/>
          <a:stretch/>
        </p:blipFill>
        <p:spPr>
          <a:xfrm>
            <a:off x="5598940" y="1062502"/>
            <a:ext cx="6096371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49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50D97C-8DDF-4E1A-A509-30AFA72C8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12" y="197989"/>
            <a:ext cx="8608376" cy="6462021"/>
          </a:xfrm>
        </p:spPr>
      </p:pic>
    </p:spTree>
    <p:extLst>
      <p:ext uri="{BB962C8B-B14F-4D97-AF65-F5344CB8AC3E}">
        <p14:creationId xmlns:p14="http://schemas.microsoft.com/office/powerpoint/2010/main" val="1631924448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10CF7D-FEFD-4003-9444-3FF3A60E739D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" r="36"/>
          <a:stretch/>
        </p:blipFill>
        <p:spPr>
          <a:xfrm>
            <a:off x="211014" y="866338"/>
            <a:ext cx="5373860" cy="450676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041F32-FFD3-4067-93E1-0615134653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" r="71"/>
          <a:stretch/>
        </p:blipFill>
        <p:spPr>
          <a:xfrm>
            <a:off x="5965131" y="1669795"/>
            <a:ext cx="5796632" cy="499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25353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B77DA8-3617-4052-BDB4-F622D4B76CFE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 r="-7"/>
          <a:stretch/>
        </p:blipFill>
        <p:spPr>
          <a:xfrm>
            <a:off x="225083" y="1027906"/>
            <a:ext cx="5054991" cy="4072549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C03957-3C74-4A4A-A6A2-EEE8896902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" r="70"/>
          <a:stretch/>
        </p:blipFill>
        <p:spPr>
          <a:xfrm>
            <a:off x="5675288" y="1266092"/>
            <a:ext cx="6291629" cy="522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4889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CD0535-EC4D-47AF-BDCC-7986E7B7DE2E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" r="-14"/>
          <a:stretch/>
        </p:blipFill>
        <p:spPr>
          <a:xfrm>
            <a:off x="44910" y="1139483"/>
            <a:ext cx="5163585" cy="402714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5CD770-A236-4719-9067-D36DF4CDD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/>
          <a:stretch/>
        </p:blipFill>
        <p:spPr>
          <a:xfrm>
            <a:off x="5373857" y="1495425"/>
            <a:ext cx="6773233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96089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1EBFCD-72AE-42DF-987C-EFA0B9E64BE0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" r="-40"/>
          <a:stretch/>
        </p:blipFill>
        <p:spPr>
          <a:xfrm>
            <a:off x="403274" y="618979"/>
            <a:ext cx="5435560" cy="419341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601F90-C7AE-49F5-83E8-399C07D53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" r="53"/>
          <a:stretch/>
        </p:blipFill>
        <p:spPr>
          <a:xfrm>
            <a:off x="5261317" y="1336431"/>
            <a:ext cx="6625883" cy="52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53749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A7E76-AB4F-4DF3-893B-04FB27B3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7"/>
            <a:ext cx="10515600" cy="956603"/>
          </a:xfrm>
        </p:spPr>
        <p:txBody>
          <a:bodyPr/>
          <a:lstStyle/>
          <a:p>
            <a:pPr algn="ctr"/>
            <a:r>
              <a:rPr dirty="0" lang="ru-RU"/>
              <a:t>Поэтапная лепка панды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7F0E77-CA56-437C-86DC-46CF1D66E889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" r="-20"/>
          <a:stretch/>
        </p:blipFill>
        <p:spPr>
          <a:xfrm>
            <a:off x="390525" y="1097280"/>
            <a:ext cx="4267200" cy="34088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9DBC48-D7AD-4EA7-9C46-E23256EC0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" r="60"/>
          <a:stretch/>
        </p:blipFill>
        <p:spPr>
          <a:xfrm>
            <a:off x="3506738" y="1495425"/>
            <a:ext cx="5178523" cy="42652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EA096C-2E82-4B9F-A4A2-5DFF8AF498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" r="66"/>
          <a:stretch/>
        </p:blipFill>
        <p:spPr>
          <a:xfrm>
            <a:off x="6707285" y="2380298"/>
            <a:ext cx="5320958" cy="443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34746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EC83BE-6A65-4FA4-BEF3-4644E466D8C4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7" y="774688"/>
            <a:ext cx="579663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32CB56-EB73-4E8F-9FB1-4B3155E4FA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" r="76"/>
          <a:stretch/>
        </p:blipFill>
        <p:spPr>
          <a:xfrm>
            <a:off x="6196734" y="1533378"/>
            <a:ext cx="5996207" cy="49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5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103</Words>
  <Application>Microsoft Office PowerPoint</Application>
  <PresentationFormat>Широкоэкранный</PresentationFormat>
  <Paragraphs>23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Arial, serif</vt:lpstr>
      <vt:lpstr>Calibri</vt:lpstr>
      <vt:lpstr>Calibri Light</vt:lpstr>
      <vt:lpstr>Open Sans</vt:lpstr>
      <vt:lpstr>Тема Office</vt:lpstr>
      <vt:lpstr>Тема урока: «Животные зоопарка».</vt:lpstr>
      <vt:lpstr>Презентация PowerPoint</vt:lpstr>
      <vt:lpstr>Поэтапная лепка гепарда</vt:lpstr>
      <vt:lpstr>Презентация PowerPoint</vt:lpstr>
      <vt:lpstr>Презентация PowerPoint</vt:lpstr>
      <vt:lpstr>Презентация PowerPoint</vt:lpstr>
      <vt:lpstr>Презентация PowerPoint</vt:lpstr>
      <vt:lpstr>Поэтапная лепка панды</vt:lpstr>
      <vt:lpstr>Презентация PowerPoint</vt:lpstr>
      <vt:lpstr>Презентация PowerPoint</vt:lpstr>
      <vt:lpstr>Презентация PowerPoint</vt:lpstr>
      <vt:lpstr>Поэтапная лепка енота</vt:lpstr>
      <vt:lpstr>Презентация PowerPoint</vt:lpstr>
      <vt:lpstr>Презентация PowerPoint</vt:lpstr>
      <vt:lpstr>Презентация PowerPoint</vt:lpstr>
      <vt:lpstr>Поэтапная лепка обезьяны</vt:lpstr>
      <vt:lpstr>Презентация PowerPoint</vt:lpstr>
      <vt:lpstr>Презентация PowerPoint</vt:lpstr>
      <vt:lpstr>Презентация PowerPoint</vt:lpstr>
      <vt:lpstr>Презентация PowerPoint</vt:lpstr>
      <vt:lpstr>Поэтапная лепка носорога</vt:lpstr>
      <vt:lpstr>Презентация PowerPoint</vt:lpstr>
      <vt:lpstr>Презентация PowerPoint</vt:lpstr>
      <vt:lpstr>Презентация PowerPoint</vt:lpstr>
      <vt:lpstr>Поэтапная лепка зебры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Поэтапная лепка жирафа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«Техника работы фломастерами».</dc:title>
  <dc:creator>Мария</dc:creator>
  <cp:lastModifiedBy>Мария</cp:lastModifiedBy>
  <cp:revision>19</cp:revision>
  <dcterms:created xsi:type="dcterms:W3CDTF">2021-01-14T05:09:22Z</dcterms:created>
  <dcterms:modified xsi:type="dcterms:W3CDTF">2021-01-14T12:29:19Z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1133003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