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-77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3E33BAD-7223-4A83-BB29-9AA96936A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878269E-784E-4A36-9255-27D4C97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4351D03-9FFA-4707-9340-9E99BE46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791D80D-35FB-425D-9876-08365C572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CE6914E-DA2F-4725-A61D-73BDC46F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0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0B37E6-093E-43EE-949D-A9E25FE9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17647BE-8CC0-4088-B887-CEDD8BFC3D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F2AA311-BA85-45B8-A0E7-661C482F3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5445DB-F00B-491B-97F4-62871B50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AE2F3C-4B6C-4187-9A9A-6A9320410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805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25092DB-2EA4-41D9-BC27-6F58D0512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B0F2EFF-AC28-40BC-97D2-A83276138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47C37E-2098-4761-8B49-46D4A791E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160D35B-7B45-43E5-97F9-9B33B2B46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7B1F290-3771-43FC-9028-BADD35555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83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045381-902B-48DF-9260-995A485E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1C1E472-D4E5-4520-8030-F294C264B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0E57202-00BD-4EEC-89BD-4FF5285F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79E21E-2212-4F40-8CAB-CBBDA6AB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474F2B4-9C6B-45A2-B0DD-0B6FD139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50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392E42-E318-4C48-A3AB-431AF62FC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BFDE4CB-E728-4560-99AD-DE6F2FED2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BE3B191-C977-4A79-99E0-0A54C2DB1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86492A8-58E4-464E-8571-FC6C9FE29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F715B24-20FA-4CF7-8389-9BC7A6857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865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BB438B-0E49-42E7-9E42-E26EB58FE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524EFED-CE0B-40B9-A60E-FBFBD996A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8D3E155-4E40-4E57-9B4B-4131BCF6D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AF27563-564C-4758-84B0-58ECCCC19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784DE7F-9CF4-4D9F-A791-1EFB31EA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8B0318D-E8F2-440A-A200-AB7B7D38C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95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896810-2898-429A-923D-EAFB27FB3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0788D14-FCF7-47CC-B58C-4E25E978F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AC383A7-C92A-420E-A0D1-6477E4833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6095BF1-F37C-4247-BE59-54C9C5DE68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0C7A253-9A6A-47F2-A0FE-709452C5F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4D507803-FE3B-4C2D-BA8D-873AD97D6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B4A6B06-DE12-4305-92FE-7E5115E1C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1D87FFA-18F6-40B8-BF61-B5E65A2A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8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9C5F03-87D1-4897-A0F6-1A3BED9B7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1C9E3EA3-3AAD-4631-BC80-B0D0CD1B9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7DACB64-774F-4A49-A3C4-859A8F32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96049C7-583C-4DD5-9C83-F5274198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487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A0341B0-879E-4AA0-9BCD-5E2258AE2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94C234B-0F88-4E19-8028-F8DC994D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B51F3CAB-E561-4D54-AD61-B8BDE765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30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665F42-C18B-4781-8FDF-C437CC2E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4B8F54-1A19-4CE4-85CD-1459A848F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5FAD1A8-4E27-4144-9F84-F6C71F30C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7A34602-3316-4987-99CF-51DFDB9B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4A97BC7-FD28-4F9B-8944-CC453095F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455885B-F238-4F1A-84B2-035B507D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12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7730F6-4FB8-410B-B8B5-27C712D0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6BAA224-D603-4726-B9CA-9FAB7F00D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FA6A914-82FC-468F-BA5F-17620F8425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9504C3D-5D1F-40A4-B516-2C60D9B39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AAEEA11-B698-4B3C-92CB-333878B98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B973182-159F-4F2E-8C69-97E8992E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226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ADA4E5-6809-4631-8DA6-F1DCE48F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53D1271-7B00-46D2-B960-3E5D85301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857FBDD-7D52-412E-A5CB-25B1E4655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3C9B8-165F-47FE-9333-039E15384D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F8D515-77BE-454F-AD23-050B38689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3CA2442-BF8D-4475-830A-98367B44C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3EE46-3A11-4DE0-8EE4-05158FF9B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85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E76619-25D6-461F-A9C0-F2D9428801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745" y="196949"/>
            <a:ext cx="11887200" cy="10972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Тема урока: «</a:t>
            </a:r>
            <a:r>
              <a:rPr lang="ru-RU" b="1" dirty="0">
                <a:solidFill>
                  <a:srgbClr val="FF0000"/>
                </a:solidFill>
              </a:rPr>
              <a:t>Тёплые </a:t>
            </a:r>
            <a:r>
              <a:rPr lang="ru-RU" b="1" dirty="0"/>
              <a:t>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холодные</a:t>
            </a:r>
            <a:r>
              <a:rPr lang="ru-RU" b="1" dirty="0"/>
              <a:t> цвета».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458FFE9-C66A-459C-9EEB-A5D9BE076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390" y="1406623"/>
            <a:ext cx="7482855" cy="545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054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06DD38-C8DF-4BE8-B7A5-F5657DD6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152"/>
            <a:ext cx="10515600" cy="1181686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</a:rPr>
              <a:t>«Фрукты»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D5252AD7-35E2-4392-B5FF-999DD5F8C6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210" y="1251060"/>
            <a:ext cx="7475919" cy="5606940"/>
          </a:xfrm>
        </p:spPr>
      </p:pic>
    </p:spTree>
    <p:extLst>
      <p:ext uri="{BB962C8B-B14F-4D97-AF65-F5344CB8AC3E}">
        <p14:creationId xmlns:p14="http://schemas.microsoft.com/office/powerpoint/2010/main" val="357753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69A4BBC-2EAD-47F2-BE61-D5E1B259A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792" y="746296"/>
            <a:ext cx="5365408" cy="5365408"/>
          </a:xfrm>
        </p:spPr>
      </p:pic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B3AC4476-C6B2-4155-9355-EAC6AB9B0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239151"/>
            <a:ext cx="5791200" cy="641486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Цветовой круг делится на тёплые и холодные цвета.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Белый, чёрный и серый – это нейтральные цвета.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 Тёплые цвета напоминают цвета солнца, огня, осенней листвы.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Холодные цвета напоминают цвета воды, льда, неба.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/>
              <a:t>Любой цвет, в который добавляют синий, становится холодным!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21958269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AC7938D-F39A-446F-98B5-4077D39AB6BC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"/>
          <a:stretch/>
        </p:blipFill>
        <p:spPr>
          <a:xfrm>
            <a:off x="919089" y="171076"/>
            <a:ext cx="10665966" cy="6515847"/>
          </a:xfrm>
        </p:spPr>
      </p:pic>
    </p:spTree>
    <p:extLst>
      <p:ext uri="{BB962C8B-B14F-4D97-AF65-F5344CB8AC3E}">
        <p14:creationId xmlns:p14="http://schemas.microsoft.com/office/powerpoint/2010/main" val="156427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FC8EF1D9-24B8-4B5C-A3FE-B9A1325FA3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702" y="31652"/>
            <a:ext cx="9101796" cy="6826348"/>
          </a:xfrm>
        </p:spPr>
      </p:pic>
    </p:spTree>
    <p:extLst>
      <p:ext uri="{BB962C8B-B14F-4D97-AF65-F5344CB8AC3E}">
        <p14:creationId xmlns:p14="http://schemas.microsoft.com/office/powerpoint/2010/main" val="3603286863"/>
      </p:ext>
    </p:extLst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>
            <a:extLst>
              <a:ext uri="{FF2B5EF4-FFF2-40B4-BE49-F238E27FC236}">
                <a16:creationId xmlns:a16="http://schemas.microsoft.com/office/drawing/2014/main" xmlns="" id="{DF4F5576-058A-4569-A42E-5DC3C8BA68A4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"/>
          <a:stretch/>
        </p:blipFill>
        <p:spPr>
          <a:xfrm>
            <a:off x="836420" y="166443"/>
            <a:ext cx="10519159" cy="6525114"/>
          </a:xfrm>
        </p:spPr>
      </p:pic>
    </p:spTree>
    <p:extLst>
      <p:ext uri="{BB962C8B-B14F-4D97-AF65-F5344CB8AC3E}">
        <p14:creationId xmlns:p14="http://schemas.microsoft.com/office/powerpoint/2010/main" val="2091828510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35D234F-18FA-4287-B708-79DC27E1FC7C}"/>
              </a:ext>
            </a:extLst>
          </p:cNvPr>
          <p:cNvPicPr>
            <a:picLocks noChangeAspect="1"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7"/>
          <a:stretch/>
        </p:blipFill>
        <p:spPr>
          <a:xfrm>
            <a:off x="1405944" y="150057"/>
            <a:ext cx="9876345" cy="6557886"/>
          </a:xfrm>
        </p:spPr>
      </p:pic>
    </p:spTree>
    <p:extLst>
      <p:ext uri="{BB962C8B-B14F-4D97-AF65-F5344CB8AC3E}">
        <p14:creationId xmlns:p14="http://schemas.microsoft.com/office/powerpoint/2010/main" val="1075376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93B8AC-2D92-4F5F-AFF3-3F345649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>
                <a:solidFill>
                  <a:schemeClr val="accent1"/>
                </a:solidFill>
              </a:rPr>
              <a:t>Зад</a:t>
            </a:r>
            <a:r>
              <a:rPr lang="ru-RU" sz="7200" b="1" dirty="0">
                <a:solidFill>
                  <a:srgbClr val="7030A0"/>
                </a:solidFill>
              </a:rPr>
              <a:t>ание</a:t>
            </a:r>
            <a:r>
              <a:rPr lang="ru-RU" sz="72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2AF4E6-3A81-4D87-8AC6-3DB47CB48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" y="1589649"/>
            <a:ext cx="11268222" cy="4740813"/>
          </a:xfrm>
        </p:spPr>
        <p:txBody>
          <a:bodyPr>
            <a:normAutofit/>
          </a:bodyPr>
          <a:lstStyle/>
          <a:p>
            <a:r>
              <a:rPr lang="ru-RU" sz="3600" dirty="0"/>
              <a:t>Прочитать материал изложенный в презентации, рассмотреть картинки.</a:t>
            </a:r>
          </a:p>
          <a:p>
            <a:pPr lvl="0"/>
            <a:r>
              <a:rPr lang="ru-RU" sz="3600" dirty="0">
                <a:solidFill>
                  <a:prstClr val="black"/>
                </a:solidFill>
              </a:rPr>
              <a:t>На формате А4 (альбомный лист) выполнить рисунок по образцу «Медузы» в </a:t>
            </a:r>
            <a:r>
              <a:rPr lang="ru-RU" sz="3600" dirty="0">
                <a:solidFill>
                  <a:srgbClr val="0070C0"/>
                </a:solidFill>
              </a:rPr>
              <a:t>холодной гамме</a:t>
            </a:r>
            <a:r>
              <a:rPr lang="ru-RU" sz="3600" dirty="0">
                <a:solidFill>
                  <a:prstClr val="black"/>
                </a:solidFill>
              </a:rPr>
              <a:t>.</a:t>
            </a:r>
            <a:endParaRPr lang="ru-RU" sz="3600" dirty="0"/>
          </a:p>
          <a:p>
            <a:r>
              <a:rPr lang="ru-RU" sz="3600" dirty="0"/>
              <a:t>Материал исполнения по желанию учащегося акварель или гуашь. </a:t>
            </a:r>
          </a:p>
          <a:p>
            <a:pPr marL="0" lvl="0" indent="0">
              <a:buNone/>
            </a:pPr>
            <a:endParaRPr lang="ru-RU" sz="3300" dirty="0">
              <a:solidFill>
                <a:srgbClr val="C00000"/>
              </a:solidFill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53117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696D1C-1CDC-4C33-924D-909874ED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880"/>
            <a:ext cx="10515600" cy="1055078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rgbClr val="0070C0"/>
                </a:solidFill>
              </a:rPr>
              <a:t>«Медузы»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DAE9785-412F-46FB-AA51-E0D2AC66F5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0" y="1238250"/>
            <a:ext cx="7493000" cy="5619750"/>
          </a:xfrm>
        </p:spPr>
      </p:pic>
    </p:spTree>
    <p:extLst>
      <p:ext uri="{BB962C8B-B14F-4D97-AF65-F5344CB8AC3E}">
        <p14:creationId xmlns:p14="http://schemas.microsoft.com/office/powerpoint/2010/main" val="3332191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D8A8B6-BD5E-49FA-8F5A-8F668AF5A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66727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>
                <a:solidFill>
                  <a:schemeClr val="accent2">
                    <a:lumMod val="75000"/>
                  </a:schemeClr>
                </a:solidFill>
              </a:rPr>
              <a:t>Зада</a:t>
            </a:r>
            <a:r>
              <a:rPr lang="ru-RU" sz="7200" b="1" dirty="0">
                <a:solidFill>
                  <a:schemeClr val="accent6">
                    <a:lumMod val="75000"/>
                  </a:schemeClr>
                </a:solidFill>
              </a:rPr>
              <a:t>ние</a:t>
            </a:r>
            <a:r>
              <a:rPr lang="ru-RU" sz="7200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4D438B-E56A-4C97-A459-0393BFF93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979" y="1631852"/>
            <a:ext cx="11226018" cy="4545111"/>
          </a:xfrm>
        </p:spPr>
        <p:txBody>
          <a:bodyPr>
            <a:normAutofit/>
          </a:bodyPr>
          <a:lstStyle/>
          <a:p>
            <a:pPr lvl="0"/>
            <a:r>
              <a:rPr lang="ru-RU" sz="3600" dirty="0">
                <a:solidFill>
                  <a:prstClr val="black"/>
                </a:solidFill>
              </a:rPr>
              <a:t>На формате А4 (альбомный лист) выполнить рисунок по образцу «Фрукты» в </a:t>
            </a:r>
            <a:r>
              <a:rPr lang="ru-RU" sz="3600" dirty="0">
                <a:solidFill>
                  <a:srgbClr val="FF0000"/>
                </a:solidFill>
              </a:rPr>
              <a:t>тёплой гамме</a:t>
            </a:r>
            <a:r>
              <a:rPr lang="ru-RU" sz="3600" dirty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ru-RU" sz="3600" dirty="0">
                <a:solidFill>
                  <a:prstClr val="black"/>
                </a:solidFill>
              </a:rPr>
              <a:t>Материал исполнения по желанию учащегося акварель или гуашь.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40192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134</Words>
  <Application>Microsoft Office PowerPoint</Application>
  <PresentationFormat>Произвольный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Тема урока: «Тёплые и холодные цвета».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Задание.</vt:lpstr>
      <vt:lpstr>«Медузы»</vt:lpstr>
      <vt:lpstr>Задание.</vt:lpstr>
      <vt:lpstr>«Фрукты»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«Тёплые и холодные цвета».</dc:title>
  <dc:creator>Мария</dc:creator>
  <cp:lastModifiedBy>User</cp:lastModifiedBy>
  <cp:revision>12</cp:revision>
  <dcterms:created xsi:type="dcterms:W3CDTF">2020-04-07T15:14:34Z</dcterms:created>
  <dcterms:modified xsi:type="dcterms:W3CDTF">2022-02-10T10:35:40Z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505482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