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3" r:id="rId4"/>
    <p:sldId id="264" r:id="rId5"/>
    <p:sldId id="257" r:id="rId6"/>
    <p:sldId id="262" r:id="rId7"/>
    <p:sldId id="258" r:id="rId8"/>
    <p:sldId id="261" r:id="rId9"/>
    <p:sldId id="259" r:id="rId10"/>
    <p:sldId id="260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" Type="http://schemas.openxmlformats.org/officeDocument/2006/relationships/slide" Target="slides/slide1.xml" /><Relationship Id="rId20" Type="http://schemas.openxmlformats.org/officeDocument/2006/relationships/tags" Target="tags/tag1.xml" /><Relationship Id="rId21" Type="http://schemas.openxmlformats.org/officeDocument/2006/relationships/presProps" Target="presProps.xml" /><Relationship Id="rId22" Type="http://schemas.openxmlformats.org/officeDocument/2006/relationships/viewProps" Target="viewProps.xml" /><Relationship Id="rId23" Type="http://schemas.openxmlformats.org/officeDocument/2006/relationships/theme" Target="theme/theme1.xml" /><Relationship Id="rId24" Type="http://schemas.openxmlformats.org/officeDocument/2006/relationships/tableStyles" Target="tableStyles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32EDC8-B1A9-43D2-87B9-4B7E6011F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EDB12C-492A-4580-95EC-1BAEEF9CC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8F3892-3538-487B-9710-25852CC8B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3E6CDA-F2CB-4441-8B00-31FAEC599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4AF1FB-769C-47E2-80AD-9F9849777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280797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45CCA4-5E02-4C51-919B-1D96BF0D6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3DC15F-7BCF-4256-9A06-A08A5F256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B23E88-447F-4449-A1DC-BD36DF24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D8EFA0-6F4E-4D93-A09B-A97837FE2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F0A8B8-681F-4C57-9253-D10989973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2268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14D75D7-369B-4403-B302-93A41AC8B2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6088F6-7267-4787-BB1C-D04110D7C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B28E7B-1B5B-455A-A2DC-6EB5BDDE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BE87FD-8816-4E99-99D2-68856BF4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C6B3A7-CB2F-4DD0-A859-39AB10AE2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67379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B2EC28-0A17-4BDD-8764-302749337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968E70-82EC-42B7-AC94-838A07168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6089E9-56D1-4DC5-A05C-FC0B46FF4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232E54-D705-44CD-B213-D1532C4A2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475162-BEEC-4D90-B802-1A8CA3243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99840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8284E4-2702-49D3-ACF4-E16E24D1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F21A35-B8F2-4C03-AEAF-71D6434331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194A99-87DF-4895-AEFE-E25A8C4A7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EA9D83-9964-4BE9-8923-F9682A8B2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F3F552-569D-4CF2-921D-8E61848B0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31982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5AFBCD-3A30-4651-8A1C-37413A2DA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500B8E-52C7-4F55-A227-BDF52111FD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AB0B78-5306-460B-A199-3CA75353F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84021D-1459-4EF4-BE62-392C9F459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A0E95A-7A9A-499C-8A43-16F61FD6E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BB1089-6C3A-426E-9893-3C92C10BD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11711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1F20CC-6CC8-48E1-8B7D-1B064F95C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C3FE3A-D2C5-4B1F-9CCD-1A19C37E7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12FF09-D12C-4067-84B6-F14D42929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07187B8-EB4C-49CF-AF8A-2B5D201331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423AD22-1203-4C47-9E9C-D34E1F5977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5AEB219-3F46-4576-9D7A-CAB5F5E8E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0CDC3B-E549-4711-81B6-622ACB760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AA11F64-3EDC-4133-AC65-E038E294A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03465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C7D81C-42F7-49E6-A7CF-B70B3D820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C8A9511-C8DE-42B9-85A1-CD83276CE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C6A8DAF-A873-4EA5-92A4-CCB5A4566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B05E4E5-230B-407C-8E2D-4C824650A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45801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2A181E7-90CA-42BC-B84B-D3A507493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0175512-506F-41ED-8248-AF9C94071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015193E-25EB-4DFB-92DA-C4E5C26EE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88870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93E7BF-C948-4FF8-93CC-22398EC75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1A8777-BE2E-4D48-AFFE-EFB4AE4D1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D34772-8048-48AF-BD26-5D84169B0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255ACF-55EE-4E39-9B79-09E07BE5E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3260A9-2ECF-40CF-AE03-0257F6EEB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1D7376A-2074-47AC-929B-4177DF9E3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39443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9EA1EE-A127-46C2-A233-E6FCE0CC8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DD05C27-4013-428F-99A3-69AD117105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D0C9DF-B629-4328-BE27-C5A9B7B66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0203A9-A00F-4F34-ABC2-D83DE8B13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5AD9F9-1CAB-4AE4-86D4-DC6EA8A69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AA72E9-EC7F-4ECD-B7FF-99D5D0FC9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20031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C202FF-9AE0-40D6-82FB-A1ED11EA4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8A3098-07E8-412E-882C-B01CDC0AE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CA9C09-999D-44D6-A818-694BE5D65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619A7-997D-46BE-9008-0111976D7BE1}" type="datetimeFigureOut">
              <a:rPr lang="ru-RU" smtClean="0"/>
              <a:t>ср 09.02.22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FBD218-2478-4FFA-AF6D-E53A4ECBC9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8BEEC4-7A48-4B05-9D9D-C444CE59C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75098-16CD-496F-9B11-4228BDFCC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664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9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0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1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2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3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4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5.jpeg" /><Relationship Id="rId3" Type="http://schemas.openxmlformats.org/officeDocument/2006/relationships/image" Target="../media/image16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7.jpeg" /><Relationship Id="rId3" Type="http://schemas.openxmlformats.org/officeDocument/2006/relationships/image" Target="../media/image18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9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5A4FAA7-45E9-41A2-B0C6-21AFC5446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9152" y="196949"/>
            <a:ext cx="11732454" cy="666105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7200"/>
              <a:t>Тема урока: «Рыцарь»</a:t>
            </a:r>
          </a:p>
          <a:p>
            <a:endParaRPr lang="ru-RU" sz="720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4DBC17-2281-4FF2-BDD5-D0FCC36ADD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0" t="4637" r="9077"/>
          <a:stretch>
            <a:fillRect/>
          </a:stretch>
        </p:blipFill>
        <p:spPr>
          <a:xfrm>
            <a:off x="1439593" y="1571845"/>
            <a:ext cx="9312813" cy="528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788201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98F755-7D07-4979-BF38-74909B7A9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47" y="196949"/>
            <a:ext cx="11816861" cy="2419642"/>
          </a:xfrm>
        </p:spPr>
        <p:txBody>
          <a:bodyPr>
            <a:normAutofit/>
          </a:bodyPr>
          <a:lstStyle/>
          <a:p>
            <a:pPr algn="just"/>
            <a:r>
              <a:rPr lang="ru-RU" sz="3200"/>
              <a:t>Чтобы сделать руки, также воспользуйтесь серым пластилином. Нужно сделать полностью покрытые железом конечности. Покажите валики и усеченные конусы. Можно добавлять шарики или лепешки. Руки могут быть массивными, непропорционально большими. </a:t>
            </a:r>
          </a:p>
        </p:txBody>
      </p:sp>
      <p:pic>
        <p:nvPicPr>
          <p:cNvPr id="7170" name="Picture 2" descr="Рыцарь из пластилина-09">
            <a:extLst>
              <a:ext uri="{FF2B5EF4-FFF2-40B4-BE49-F238E27FC236}">
                <a16:creationId xmlns:a16="http://schemas.microsoft.com/office/drawing/2014/main" id="{0DD0D007-6515-4A75-9329-EDE5EBE3686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29"/>
          <a:stretch>
            <a:fillRect/>
          </a:stretch>
        </p:blipFill>
        <p:spPr bwMode="auto">
          <a:xfrm>
            <a:off x="2968283" y="2229455"/>
            <a:ext cx="7315199" cy="4431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928164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5E097D-DCE0-4CB2-A352-610F3CC43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45" y="203983"/>
            <a:ext cx="11816861" cy="1329396"/>
          </a:xfrm>
        </p:spPr>
        <p:txBody>
          <a:bodyPr>
            <a:normAutofit/>
          </a:bodyPr>
          <a:lstStyle/>
          <a:p>
            <a:pPr algn="just"/>
            <a:r>
              <a:rPr lang="ru-RU" sz="3200"/>
              <a:t>Соберите руки, для большей правдоподобности порежьте стекой, чтобы показать шершавую фактуру металла. </a:t>
            </a:r>
          </a:p>
        </p:txBody>
      </p:sp>
      <p:pic>
        <p:nvPicPr>
          <p:cNvPr id="8194" name="Picture 2" descr="Рыцарь из пластилина-10">
            <a:extLst>
              <a:ext uri="{FF2B5EF4-FFF2-40B4-BE49-F238E27FC236}">
                <a16:creationId xmlns:a16="http://schemas.microsoft.com/office/drawing/2014/main" id="{1D7E5C34-5EC0-4B8A-9B61-243D11291DC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94" b="10282"/>
          <a:stretch>
            <a:fillRect/>
          </a:stretch>
        </p:blipFill>
        <p:spPr bwMode="auto">
          <a:xfrm>
            <a:off x="1364013" y="1631854"/>
            <a:ext cx="9165068" cy="489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886810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FEC979-B230-4C91-9094-C71B14FD5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6561"/>
          </a:xfrm>
        </p:spPr>
        <p:txBody>
          <a:bodyPr>
            <a:normAutofit/>
          </a:bodyPr>
          <a:lstStyle/>
          <a:p>
            <a:r>
              <a:rPr lang="ru-RU" sz="3200"/>
              <a:t>Прикрепите руки к туловищу. </a:t>
            </a:r>
          </a:p>
        </p:txBody>
      </p:sp>
      <p:pic>
        <p:nvPicPr>
          <p:cNvPr id="9218" name="Picture 2" descr="Рыцарь из пластилина-11">
            <a:extLst>
              <a:ext uri="{FF2B5EF4-FFF2-40B4-BE49-F238E27FC236}">
                <a16:creationId xmlns:a16="http://schemas.microsoft.com/office/drawing/2014/main" id="{DAE0757F-D0C8-4B06-A238-F74A9E705AB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67"/>
          <a:stretch>
            <a:fillRect/>
          </a:stretch>
        </p:blipFill>
        <p:spPr bwMode="auto">
          <a:xfrm>
            <a:off x="1971340" y="1531742"/>
            <a:ext cx="7980966" cy="489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205710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C73BB7-C27A-4E6A-8AD1-30942E02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15" y="168813"/>
            <a:ext cx="11802794" cy="2096085"/>
          </a:xfrm>
        </p:spPr>
        <p:txBody>
          <a:bodyPr>
            <a:normAutofit/>
          </a:bodyPr>
          <a:lstStyle/>
          <a:p>
            <a:pPr algn="just"/>
            <a:r>
              <a:rPr lang="ru-RU" sz="3200"/>
              <a:t>Далее нужно смастерить ноги. Здесь также могут быть задействованы отдельные детали, но лучше сделать цельные заготовки, ведь главное – это устойчивость поделки. Основу могут составить простые серые трубочки. </a:t>
            </a:r>
          </a:p>
        </p:txBody>
      </p:sp>
      <p:pic>
        <p:nvPicPr>
          <p:cNvPr id="10242" name="Picture 2" descr="Рыцарь из пластилина-12">
            <a:extLst>
              <a:ext uri="{FF2B5EF4-FFF2-40B4-BE49-F238E27FC236}">
                <a16:creationId xmlns:a16="http://schemas.microsoft.com/office/drawing/2014/main" id="{C015AC28-D278-433D-B5FC-A1975C6FDE7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29" b="9239"/>
          <a:stretch>
            <a:fillRect/>
          </a:stretch>
        </p:blipFill>
        <p:spPr bwMode="auto">
          <a:xfrm>
            <a:off x="2650373" y="2405935"/>
            <a:ext cx="7295485" cy="3770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4360630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B16551-9C87-418C-B708-40B90A7AC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83" y="253218"/>
            <a:ext cx="11732455" cy="1716259"/>
          </a:xfrm>
        </p:spPr>
        <p:txBody>
          <a:bodyPr>
            <a:normAutofit/>
          </a:bodyPr>
          <a:lstStyle/>
          <a:p>
            <a:pPr algn="just"/>
            <a:r>
              <a:rPr lang="ru-RU" sz="3200"/>
              <a:t>Приклейте к низу трубочек продолговатые лепешки, показывая ступни. Чтобы не крепить дополнительно наколенники, просто исполосуйте стекой эту область. </a:t>
            </a:r>
          </a:p>
        </p:txBody>
      </p:sp>
      <p:pic>
        <p:nvPicPr>
          <p:cNvPr id="11266" name="Picture 2" descr="Рыцарь из пластилина-13">
            <a:extLst>
              <a:ext uri="{FF2B5EF4-FFF2-40B4-BE49-F238E27FC236}">
                <a16:creationId xmlns:a16="http://schemas.microsoft.com/office/drawing/2014/main" id="{1D04E7E6-94CC-4922-8DD3-69F93F3742B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11" b="11020"/>
          <a:stretch>
            <a:fillRect/>
          </a:stretch>
        </p:blipFill>
        <p:spPr bwMode="auto">
          <a:xfrm>
            <a:off x="2216187" y="2187526"/>
            <a:ext cx="8586172" cy="441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1749789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9167E1-4B45-443B-BDA2-F58A44385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51" y="168813"/>
            <a:ext cx="11662117" cy="1125415"/>
          </a:xfrm>
        </p:spPr>
        <p:txBody>
          <a:bodyPr>
            <a:normAutofit/>
          </a:bodyPr>
          <a:lstStyle/>
          <a:p>
            <a:r>
              <a:rPr lang="ru-RU" sz="3200"/>
              <a:t>Прикрепите ноги. Фигурка рыцаря готова. Но для героя нужно также сделать щит и меч. </a:t>
            </a:r>
          </a:p>
        </p:txBody>
      </p:sp>
      <p:pic>
        <p:nvPicPr>
          <p:cNvPr id="12290" name="Picture 2" descr="Рыцарь из пластилина-14">
            <a:extLst>
              <a:ext uri="{FF2B5EF4-FFF2-40B4-BE49-F238E27FC236}">
                <a16:creationId xmlns:a16="http://schemas.microsoft.com/office/drawing/2014/main" id="{8378C56E-32AD-4667-B8B3-905FC4A1207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4" b="9543"/>
          <a:stretch>
            <a:fillRect/>
          </a:stretch>
        </p:blipFill>
        <p:spPr bwMode="auto">
          <a:xfrm>
            <a:off x="1866139" y="1392702"/>
            <a:ext cx="9162932" cy="521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0041368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E4C1B2-959F-484D-A2EF-B712A2416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51" y="211015"/>
            <a:ext cx="11114649" cy="787791"/>
          </a:xfrm>
        </p:spPr>
        <p:txBody>
          <a:bodyPr>
            <a:normAutofit/>
          </a:bodyPr>
          <a:lstStyle/>
          <a:p>
            <a:r>
              <a:rPr lang="ru-RU" sz="3200"/>
              <a:t>Сделайте серые заготовки для меча. Соберите большой меч.</a:t>
            </a:r>
          </a:p>
        </p:txBody>
      </p:sp>
      <p:pic>
        <p:nvPicPr>
          <p:cNvPr id="13314" name="Picture 2" descr="Рыцарь из пластилина-15">
            <a:extLst>
              <a:ext uri="{FF2B5EF4-FFF2-40B4-BE49-F238E27FC236}">
                <a16:creationId xmlns:a16="http://schemas.microsoft.com/office/drawing/2014/main" id="{02140F34-DC8C-4A47-8D35-D0E7095ABF2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1" t="7010" r="20382" b="11390"/>
          <a:stretch>
            <a:fillRect/>
          </a:stretch>
        </p:blipFill>
        <p:spPr bwMode="auto">
          <a:xfrm>
            <a:off x="478887" y="998806"/>
            <a:ext cx="5064370" cy="4248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Рыцарь из пластилина-16">
            <a:extLst>
              <a:ext uri="{FF2B5EF4-FFF2-40B4-BE49-F238E27FC236}">
                <a16:creationId xmlns:a16="http://schemas.microsoft.com/office/drawing/2014/main" id="{8A28CC8C-A4E2-4619-BBEB-8454661C83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97" t="3938" r="17756" b="10031"/>
          <a:stretch>
            <a:fillRect/>
          </a:stretch>
        </p:blipFill>
        <p:spPr bwMode="auto">
          <a:xfrm>
            <a:off x="5848356" y="2096086"/>
            <a:ext cx="5505444" cy="446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911022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A0086-9CD5-4624-8C79-F44E6B8B5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47" y="225084"/>
            <a:ext cx="11816861" cy="1181686"/>
          </a:xfrm>
        </p:spPr>
        <p:txBody>
          <a:bodyPr>
            <a:normAutofit/>
          </a:bodyPr>
          <a:lstStyle/>
          <a:p>
            <a:pPr algn="just"/>
            <a:r>
              <a:rPr lang="ru-RU" sz="3200"/>
              <a:t>Из синей треугольной лепешки сделайте щит. Для красоты и правдоподобности добавьте на щит буковку.</a:t>
            </a:r>
          </a:p>
        </p:txBody>
      </p:sp>
      <p:pic>
        <p:nvPicPr>
          <p:cNvPr id="14338" name="Picture 2" descr="Рыцарь из пластилина-17">
            <a:extLst>
              <a:ext uri="{FF2B5EF4-FFF2-40B4-BE49-F238E27FC236}">
                <a16:creationId xmlns:a16="http://schemas.microsoft.com/office/drawing/2014/main" id="{BA064A54-C137-4740-ABC2-409F45A2DCE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41" t="11208" r="16359" b="10884"/>
          <a:stretch>
            <a:fillRect/>
          </a:stretch>
        </p:blipFill>
        <p:spPr bwMode="auto">
          <a:xfrm>
            <a:off x="323556" y="1461281"/>
            <a:ext cx="5176912" cy="3653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Рыцарь из пластилина-18">
            <a:extLst>
              <a:ext uri="{FF2B5EF4-FFF2-40B4-BE49-F238E27FC236}">
                <a16:creationId xmlns:a16="http://schemas.microsoft.com/office/drawing/2014/main" id="{79A96600-69B3-46E9-8685-5F4702B40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5" t="6892" r="7990" b="11046"/>
          <a:stretch>
            <a:fillRect/>
          </a:stretch>
        </p:blipFill>
        <p:spPr bwMode="auto">
          <a:xfrm>
            <a:off x="5884722" y="2489983"/>
            <a:ext cx="5983722" cy="4142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5515035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ED8DDF-E189-4555-A9FE-62D4AAA5F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02" y="281355"/>
            <a:ext cx="10875498" cy="858128"/>
          </a:xfrm>
        </p:spPr>
        <p:txBody>
          <a:bodyPr>
            <a:normAutofit/>
          </a:bodyPr>
          <a:lstStyle/>
          <a:p>
            <a:r>
              <a:rPr lang="ru-RU" sz="3200"/>
              <a:t>Вставьте меч и щит в руки рыцарю. 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F8E035DF-1CEB-47DE-B873-D021F3D9FF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0533" b="8806"/>
          <a:stretch>
            <a:fillRect/>
          </a:stretch>
        </p:blipFill>
        <p:spPr>
          <a:xfrm>
            <a:off x="1659988" y="1105613"/>
            <a:ext cx="8201464" cy="557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89199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4D854D-0D86-4A44-B7F2-553668EB3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309489"/>
            <a:ext cx="11788727" cy="62179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/>
              <a:t>     Средневековый герой – это нечто далекое и таинственное. Сегодня не встретишь ни одного рыцаря одетого в доспехи на улице, разве только в музеях стоят такие неживые антикварные шедевры, да по телевизору показывают приключенческие фильмы и сказки. Образ рыцаря был востребован во все времена, это олицетворение благородства и смелости, мужественности и недюжинной силы. Мальчики сами мечтают стать похожими на рыцарей, а девочки хотели бы быть принцессами и покорить сердце отважного воина. </a:t>
            </a:r>
          </a:p>
        </p:txBody>
      </p:sp>
    </p:spTree>
    <p:extLst>
      <p:ext uri="{BB962C8B-B14F-4D97-AF65-F5344CB8AC3E}">
        <p14:creationId xmlns:p14="http://schemas.microsoft.com/office/powerpoint/2010/main" val="1794265721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9A5BE21-EB93-42B4-B226-81C3D7CAA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572" y="288926"/>
            <a:ext cx="11183816" cy="1905634"/>
          </a:xfrm>
        </p:spPr>
        <p:txBody>
          <a:bodyPr>
            <a:normAutofit/>
          </a:bodyPr>
          <a:lstStyle/>
          <a:p>
            <a:pPr algn="l"/>
            <a:r>
              <a:rPr lang="ru-RU" sz="3200" b="1"/>
              <a:t>Материал для работы: </a:t>
            </a:r>
            <a:br>
              <a:rPr lang="ru-RU" sz="3200" b="1"/>
            </a:br>
            <a:r>
              <a:rPr lang="ru-RU" sz="3200" b="1"/>
              <a:t>- пластилин (много серого цвета, синий и белый);</a:t>
            </a:r>
            <a:br>
              <a:rPr lang="ru-RU" sz="3200" b="1"/>
            </a:br>
            <a:r>
              <a:rPr lang="ru-RU" sz="3200" b="1"/>
              <a:t>- спичка;</a:t>
            </a:r>
            <a:br>
              <a:rPr lang="ru-RU" sz="3200" b="1"/>
            </a:br>
            <a:r>
              <a:rPr lang="ru-RU" sz="3200" b="1"/>
              <a:t>- стека.</a:t>
            </a:r>
          </a:p>
        </p:txBody>
      </p:sp>
      <p:pic>
        <p:nvPicPr>
          <p:cNvPr id="1026" name="Picture 2" descr="Рыцарь из пластилина-01">
            <a:extLst>
              <a:ext uri="{FF2B5EF4-FFF2-40B4-BE49-F238E27FC236}">
                <a16:creationId xmlns:a16="http://schemas.microsoft.com/office/drawing/2014/main" id="{F58E48F2-FE36-42BB-9E73-274B8FCCAB70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46" b="12277"/>
          <a:stretch>
            <a:fillRect/>
          </a:stretch>
        </p:blipFill>
        <p:spPr bwMode="auto">
          <a:xfrm>
            <a:off x="4529797" y="2660205"/>
            <a:ext cx="7366782" cy="3961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62778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22C086-9A7D-4081-BD45-4644067D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77" y="75419"/>
            <a:ext cx="11929403" cy="1598636"/>
          </a:xfrm>
        </p:spPr>
        <p:txBody>
          <a:bodyPr>
            <a:normAutofit/>
          </a:bodyPr>
          <a:lstStyle/>
          <a:p>
            <a:pPr algn="just"/>
            <a:r>
              <a:rPr lang="ru-RU" sz="3200"/>
              <a:t>Скатайте шарик. Это заготовка для головы в шлеме. Подготовьте детали для верхнего выступа в виде полумесяца и ромбик – для забрала.</a:t>
            </a:r>
            <a:r>
              <a:rPr lang="ru-RU" sz="3200">
                <a:solidFill>
                  <a:prstClr val="black"/>
                </a:solidFill>
              </a:rPr>
              <a:t> </a:t>
            </a:r>
            <a:endParaRPr lang="ru-RU" sz="3200"/>
          </a:p>
        </p:txBody>
      </p:sp>
      <p:pic>
        <p:nvPicPr>
          <p:cNvPr id="2050" name="Picture 2" descr="Рыцарь из пластилина-03">
            <a:extLst>
              <a:ext uri="{FF2B5EF4-FFF2-40B4-BE49-F238E27FC236}">
                <a16:creationId xmlns:a16="http://schemas.microsoft.com/office/drawing/2014/main" id="{7BE62B60-BE7D-44D2-8367-DC0548E6097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 b="15244"/>
          <a:stretch>
            <a:fillRect/>
          </a:stretch>
        </p:blipFill>
        <p:spPr bwMode="auto">
          <a:xfrm>
            <a:off x="1143359" y="1849767"/>
            <a:ext cx="9905281" cy="4760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323284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03B64D-A0DD-4DFD-ACC9-03BEB707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83" y="154745"/>
            <a:ext cx="11760592" cy="1561513"/>
          </a:xfrm>
        </p:spPr>
        <p:txBody>
          <a:bodyPr>
            <a:normAutofit/>
          </a:bodyPr>
          <a:lstStyle/>
          <a:p>
            <a:r>
              <a:rPr lang="ru-RU" sz="3200">
                <a:solidFill>
                  <a:prstClr val="black"/>
                </a:solidFill>
              </a:rPr>
              <a:t>Налепите полумесяц на шарик, начиная с лобной части и заканчивая сзади. Это будет плюмаж на шлеме. Впереди на место рта добавьте забрало.</a:t>
            </a:r>
            <a:endParaRPr lang="ru-RU" sz="360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5C492D9C-ACF1-4E1B-8B09-E7FE88D7D6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1071" b="13605"/>
          <a:stretch>
            <a:fillRect/>
          </a:stretch>
        </p:blipFill>
        <p:spPr>
          <a:xfrm>
            <a:off x="1135163" y="1955408"/>
            <a:ext cx="9454962" cy="4747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19092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92968-3A32-4B4B-99CB-F8EF5A0D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9" y="196949"/>
            <a:ext cx="11859065" cy="1294226"/>
          </a:xfrm>
        </p:spPr>
        <p:txBody>
          <a:bodyPr>
            <a:normAutofit/>
          </a:bodyPr>
          <a:lstStyle/>
          <a:p>
            <a:r>
              <a:rPr lang="ru-RU" sz="3200">
                <a:solidFill>
                  <a:prstClr val="black"/>
                </a:solidFill>
              </a:rPr>
              <a:t>Нанесите продольные насечки, показывая решетку, через которую рыцарь смотрит и дышит. </a:t>
            </a:r>
            <a:endParaRPr lang="ru-RU" sz="3200"/>
          </a:p>
        </p:txBody>
      </p:sp>
      <p:pic>
        <p:nvPicPr>
          <p:cNvPr id="3074" name="Picture 2" descr="Рыцарь из пластилина-05">
            <a:extLst>
              <a:ext uri="{FF2B5EF4-FFF2-40B4-BE49-F238E27FC236}">
                <a16:creationId xmlns:a16="http://schemas.microsoft.com/office/drawing/2014/main" id="{3000F64C-2D04-43B1-9587-ACBD2C56BA0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87" b="20621"/>
          <a:stretch>
            <a:fillRect/>
          </a:stretch>
        </p:blipFill>
        <p:spPr bwMode="auto">
          <a:xfrm>
            <a:off x="914400" y="1809121"/>
            <a:ext cx="10580697" cy="4662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531991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C1B25D-1AD6-4ABF-B8EE-122BC31ED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15" y="196948"/>
            <a:ext cx="11746523" cy="2025748"/>
          </a:xfrm>
        </p:spPr>
        <p:txBody>
          <a:bodyPr>
            <a:normAutofit/>
          </a:bodyPr>
          <a:lstStyle/>
          <a:p>
            <a:pPr algn="just"/>
            <a:r>
              <a:rPr lang="ru-RU" sz="3200"/>
              <a:t>Чтобы сделать туловище в доспехах, воспользуйтесь небольшим серым брусочком. Его форма должна быть продолговатой и округлой. Налепите сверху лепешку-кольчугу и верхнюю часть, за которой скрыта шея. </a:t>
            </a:r>
          </a:p>
        </p:txBody>
      </p:sp>
      <p:pic>
        <p:nvPicPr>
          <p:cNvPr id="4098" name="Picture 2" descr="Рыцарь из пластилина-06">
            <a:extLst>
              <a:ext uri="{FF2B5EF4-FFF2-40B4-BE49-F238E27FC236}">
                <a16:creationId xmlns:a16="http://schemas.microsoft.com/office/drawing/2014/main" id="{87A132CC-FA1D-44CD-A88D-A78C7C23176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02" b="8806"/>
          <a:stretch>
            <a:fillRect/>
          </a:stretch>
        </p:blipFill>
        <p:spPr bwMode="auto">
          <a:xfrm>
            <a:off x="1516389" y="2222696"/>
            <a:ext cx="8271018" cy="4438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119433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D0ECA5-FB03-4591-9F1E-DAA8E8AE0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489" y="365125"/>
            <a:ext cx="11633982" cy="844697"/>
          </a:xfrm>
        </p:spPr>
        <p:txBody>
          <a:bodyPr>
            <a:normAutofit/>
          </a:bodyPr>
          <a:lstStyle/>
          <a:p>
            <a:r>
              <a:rPr lang="ru-RU" sz="3200"/>
              <a:t>Добавьте спичку в верхнюю центральную точку. </a:t>
            </a:r>
          </a:p>
        </p:txBody>
      </p:sp>
      <p:pic>
        <p:nvPicPr>
          <p:cNvPr id="5122" name="Picture 2" descr="Рыцарь из пластилина-07">
            <a:extLst>
              <a:ext uri="{FF2B5EF4-FFF2-40B4-BE49-F238E27FC236}">
                <a16:creationId xmlns:a16="http://schemas.microsoft.com/office/drawing/2014/main" id="{501035A2-6891-40C9-96CF-2DEB6F4C189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87" b="17667"/>
          <a:stretch>
            <a:fillRect/>
          </a:stretch>
        </p:blipFill>
        <p:spPr bwMode="auto">
          <a:xfrm>
            <a:off x="1381126" y="1505243"/>
            <a:ext cx="928687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555550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5E162-CB4D-4401-8C68-3CCF8DEF0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02" y="365125"/>
            <a:ext cx="10875498" cy="844697"/>
          </a:xfrm>
        </p:spPr>
        <p:txBody>
          <a:bodyPr>
            <a:normAutofit/>
          </a:bodyPr>
          <a:lstStyle/>
          <a:p>
            <a:r>
              <a:rPr lang="ru-RU" sz="3200"/>
              <a:t>Соедините голову с заготовкой. </a:t>
            </a:r>
          </a:p>
        </p:txBody>
      </p:sp>
      <p:pic>
        <p:nvPicPr>
          <p:cNvPr id="6146" name="Picture 2" descr="Рыцарь из пластилина-08">
            <a:extLst>
              <a:ext uri="{FF2B5EF4-FFF2-40B4-BE49-F238E27FC236}">
                <a16:creationId xmlns:a16="http://schemas.microsoft.com/office/drawing/2014/main" id="{DC383D01-9CB6-43A3-B289-9BFB7C213D2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41" b="11759"/>
          <a:stretch>
            <a:fillRect/>
          </a:stretch>
        </p:blipFill>
        <p:spPr bwMode="auto">
          <a:xfrm>
            <a:off x="1285339" y="1448972"/>
            <a:ext cx="9271878" cy="5043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02188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Широкоэкранный</PresentationFormat>
  <Paragraphs>18</Paragraphs>
  <Slides>18</Slides>
  <Notes>0</Notes>
  <TotalTime>59</TotalTime>
  <HiddenSlides>0</HiddenSlides>
  <MMClips>0</MMClips>
  <ScaleCrop>0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baseType="lpstr" size="22">
      <vt:lpstr>Arial</vt:lpstr>
      <vt:lpstr>Calibri Light</vt:lpstr>
      <vt:lpstr>Calibri</vt:lpstr>
      <vt:lpstr>Тема Office</vt:lpstr>
      <vt:lpstr>PowerPoint Presentation</vt:lpstr>
      <vt:lpstr>PowerPoint Presentation</vt:lpstr>
      <vt:lpstr>Материал для работы: - пластилин (много серого цвета, синий и белый);- спичка;- стека.</vt:lpstr>
      <vt:lpstr>Скатайте шарик. Это заготовка для головы в шлеме. Подготовьте детали для верхнего выступа в виде полумесяца и ромбик – для забрала. </vt:lpstr>
      <vt:lpstr>Налепите полумесяц на шарик, начиная с лобной части и заканчивая сзади. Это будет плюмаж на шлеме. Впереди на место рта добавьте забрало.</vt:lpstr>
      <vt:lpstr>Нанесите продольные насечки, показывая решетку, через которую рыцарь смотрит и дышит. </vt:lpstr>
      <vt:lpstr>Чтобы сделать туловище в доспехах, воспользуйтесь небольшим серым брусочком. Его форма должна быть продолговатой и округлой. Налепите сверху лепешку-кольчугу и верхнюю часть, за которой скрыта шея. </vt:lpstr>
      <vt:lpstr>Добавьте спичку в верхнюю центральную точку. </vt:lpstr>
      <vt:lpstr>Соедините голову с заготовкой. </vt:lpstr>
      <vt:lpstr>Чтобы сделать руки, также воспользуйтесь серым пластилином. Нужно сделать полностью покрытые железом конечности. Покажите валики и усеченные конусы. Можно добавлять шарики или лепешки. Руки могут быть массивными, непропорционально большими. </vt:lpstr>
      <vt:lpstr>Соберите руки, для большей правдоподобности порежьте стекой, чтобы показать шершавую фактуру металла. </vt:lpstr>
      <vt:lpstr>Прикрепите руки к туловищу. </vt:lpstr>
      <vt:lpstr>Далее нужно смастерить ноги. Здесь также могут быть задействованы отдельные детали, но лучше сделать цельные заготовки, ведь главное – это устойчивость поделки. Основу могут составить простые серые трубочки. </vt:lpstr>
      <vt:lpstr>Приклейте к низу трубочек продолговатые лепешки, показывая ступни. Чтобы не крепить дополнительно наколенники, просто исполосуйте стекой эту область. </vt:lpstr>
      <vt:lpstr>Прикрепите ноги. Фигурка рыцаря готова. Но для героя нужно также сделать щит и меч. </vt:lpstr>
      <vt:lpstr>Сделайте серые заготовки для меча. Соберите большой меч.</vt:lpstr>
      <vt:lpstr>Из синей треугольной лепешки сделайте щит. Для красоты и правдоподобности добавьте на щит буковку.</vt:lpstr>
      <vt:lpstr>Вставьте меч и щит в руки рыцарю. 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Презентация PowerPoint</dc:title>
  <dc:creator>Мария</dc:creator>
  <cp:lastModifiedBy>Мария</cp:lastModifiedBy>
  <cp:revision>2</cp:revision>
  <dcterms:created xsi:type="dcterms:W3CDTF">2022-02-09T10:28:36Z</dcterms:created>
  <dcterms:modified xsi:type="dcterms:W3CDTF">2022-02-10T09:38:22Z</dcterms:modified>
</cp:coreProperties>
</file>