
<file path=[Content_Types].xml><?xml version="1.0" encoding="utf-8"?>
<Types xmlns="http://schemas.openxmlformats.org/package/2006/content-types">
  <Default ContentType="image/png" Extension="png"/>
  <Default ContentType="image/jpeg" Extension="jfif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77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B77E4C-B0AA-4D5D-8A7C-591B31FE0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E9EC651-6CDB-46BC-8424-17F2DFBBB6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C551E6C-5BB3-4D8D-B276-7763625D0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5785E91-D76D-4FB7-979B-B4A87A4F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2040884-02E9-4709-A659-94E0FE89D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72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048FFC-C7F0-41F3-BEB6-E3B65887E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BCC87B9-FC62-4FF1-B662-A1FFD7EF0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BF8435-A715-49A8-AFFF-2580CC09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C2BEA2-D7D8-4316-8DEC-3E1CB1C3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6E1535-B868-41BE-BAC0-A720CE871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02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A054E08-30B7-477B-8F33-323FD3E64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C3D332A-A84C-40BF-87B3-A7D712E19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A0C97DD-16E9-4CE7-BD45-FD033F719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666ED6-2287-4827-863C-971489A2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A4E5BC2-7ABA-4EB6-9DE6-FDEDF3D1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07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731B92-E8C7-4A62-8B72-5557D5269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0347A7-8993-45EF-8EC5-4B22314B4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3F9EDA-DFF9-4720-8358-4AE0F73A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8528859-A966-4526-B018-CA7AE5A76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BA0A12F-BF20-4951-B49A-1D99D9E5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4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DBE200-A8FD-4F4A-861E-F420D37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D30705B-6D2F-4E8B-BA66-73906BABC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07F78D1-096D-4F6D-AB8F-F12563966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5864E58-3CA5-49FB-83CB-07C3AFBE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E4E43DC-E283-4FAE-BCEA-5E973D02B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21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12AC8E-63AC-4AB5-910F-304B6FB6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666ADC-DFE2-41D4-9AD5-CE8D3A498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8563B58-0146-4E4D-B562-FF3B918DD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A50BDB1-F951-4B0D-AFF4-EED606E7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4E3017A-8925-460E-8FDB-FEAAA89A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18C4F5E-1A7B-467E-B6A9-080AD315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99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839846-83A6-4FE2-8B68-86FCF8D45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F1BB9AC-7D15-4B1D-AF01-D5A6144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4910BD4-2F77-48AC-878C-86FB25F43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C506691-5443-4DDA-88D2-48FF01458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E6ACDB3-F003-43ED-94C0-23FA9329A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F77BDD8-5BC1-446B-9F26-1AF1C5DE3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FAA50C2-2E4F-43F9-AA67-66E62EC1B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118A2F0-F9E2-4D06-9D90-BE73FD38C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35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AB3A5D-EA73-4172-88D8-D2BD3E89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DED0B15-CF3D-47F0-879E-DD89CBB3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5804A00-CC31-4FDA-B10F-32A57D88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3A0E748-5A7F-4632-BBA2-351D310C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6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E7EA4D6-1D55-45EF-A27C-FA788C4A3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02E90AC-38FD-4F93-8B44-CA60B1F8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72C34CF-C56B-4133-A077-3003574C8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94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9DD41A-22D5-4E0C-9DFD-69CAD8AF8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F37D81E-29CA-4E74-83CA-CCAB88F4C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570037B-7D2F-4E65-9D31-327FD863B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B7F5887-0111-425D-8745-3A65FEA2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8CD8F3F-415E-4ABB-A012-0798FBDCA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5554116-A391-4CB3-AEEE-1D1DC8BC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56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B0DAAA-DE4E-4BC9-A82F-36F6CA75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CF39A67-7BF1-4E1A-8453-6ED6263B5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3E1FE5-B582-408D-B0BC-7095667D7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045E5D2-5C0C-4708-8F8A-6156C7AF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FF766D9-858D-4815-A731-961B61AB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4E8CD24-F4FC-4E68-8F41-97E225F0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2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89CCF8-02B3-4351-87F8-1C3F3D69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F8A2C32-DB94-4074-85AE-4EC4A3558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AA2E1E2-9FC2-4D93-8F6A-E23B66B7F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C8AF1-63C3-4016-9864-16070C3EBA2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BB83B3-2586-4697-9A51-30D1853F3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0FA1488-59AC-4DAC-852A-6C996CB8E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B64DD-4BED-4887-840D-B748E6113B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4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https://ru.wikipedia.org/wiki/%D0%A1%D0%BA%D0%BE%D1%80%D0%B1%D1%8C" TargetMode="External" Type="http://schemas.openxmlformats.org/officeDocument/2006/relationships/hyperlink"/><Relationship Id="rId2" Target="https://ru.wikipedia.org/wiki/%D0%A0%D0%B0%D0%B4%D0%BE%D1%81%D1%82%D1%8C" TargetMode="External" Type="http://schemas.openxmlformats.org/officeDocument/2006/relationships/hyperlink"/><Relationship Id="rId1" Target="../slideLayouts/slideLayout2.xml" Type="http://schemas.openxmlformats.org/officeDocument/2006/relationships/slideLayout"/><Relationship Id="rId5" Target="../media/image2.jpeg" Type="http://schemas.openxmlformats.org/officeDocument/2006/relationships/image"/><Relationship Id="rId4" Target="../media/image1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128F65-8700-435D-9512-37D3AC6CF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302" y="295422"/>
            <a:ext cx="11338560" cy="1955409"/>
          </a:xfrm>
        </p:spPr>
        <p:txBody>
          <a:bodyPr/>
          <a:lstStyle/>
          <a:p>
            <a:r>
              <a:rPr lang="ru-RU" b="1" dirty="0"/>
              <a:t>Тема урока: </a:t>
            </a:r>
            <a:r>
              <a:rPr lang="ru-RU" b="1" i="1" dirty="0">
                <a:solidFill>
                  <a:srgbClr val="00B0F0"/>
                </a:solidFill>
              </a:rPr>
              <a:t>«Танец и виды танцевального искусства».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2062F90-6209-4C6A-A115-9E4562EF2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302" y="2405575"/>
            <a:ext cx="11338560" cy="4157003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3600" dirty="0"/>
              <a:t>Ознакомиться с материалом презентации.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3600" dirty="0" smtClean="0"/>
              <a:t>На альбомном листе выполнить </a:t>
            </a:r>
            <a:r>
              <a:rPr lang="ru-RU" sz="3600" dirty="0"/>
              <a:t>несложный зарисовок человека в </a:t>
            </a:r>
            <a:r>
              <a:rPr lang="ru-RU" sz="3600" dirty="0" smtClean="0"/>
              <a:t>движении (Схемы построения человека расположены в конце презентации).</a:t>
            </a:r>
            <a:endParaRPr lang="ru-RU" sz="3600" dirty="0"/>
          </a:p>
          <a:p>
            <a:pPr algn="just"/>
            <a:endParaRPr lang="ru-RU" sz="3600" dirty="0">
              <a:solidFill>
                <a:srgbClr val="C0000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805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439F45-4B32-4FDD-A886-D88420162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97" y="196949"/>
            <a:ext cx="11394831" cy="1505242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Свадебный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танец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красивая традиция, уходящая своими корнями в глубину веков. Еще наши предки, собираясь связать свои жизни, выражали свои чувства языком тела.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001DFE0-12D2-471D-AD55-C7C1F3C7B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096" y="1631461"/>
            <a:ext cx="7839808" cy="522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098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E214C1-B9E1-4964-9839-D7113537E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437" y="253218"/>
            <a:ext cx="11408898" cy="147710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-бальные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группа различных парных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некоторые из которых имеют народные истоки. Исполнялись на балах, которые проводились в помещениях, застеленных паркетом. 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43CA439-99AD-4753-9413-DB17F3E8B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816" y="1634588"/>
            <a:ext cx="7835118" cy="522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412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F0E996-8065-47A3-962B-F3FD9E20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57" y="295422"/>
            <a:ext cx="11633981" cy="147710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Акробати́ческий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та́нец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это вид спорта, в котором спортсмены соревнуются в техническом мастерстве и выразительности исполнения под музыку сложных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акробатических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движений и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танцевальных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элементов.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D309705-1C60-429F-AC42-DCE503790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948" y="1625532"/>
            <a:ext cx="3850224" cy="523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23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36FA56-ECEB-4D68-9AC7-2CCADA3C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1" y="225083"/>
            <a:ext cx="11479237" cy="1406769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Ритуальные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-посвящения, поклонения, подношения, благодарения и молитвы – существовали в древности по всей территории планеты. 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CAA32C6-C62E-4CA0-96FA-C581401C3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763" y="1384103"/>
            <a:ext cx="8214946" cy="547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9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4F1F20-752A-4BAB-842B-B4DE4582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97" y="337626"/>
            <a:ext cx="11422967" cy="1266092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7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Современный</a:t>
            </a:r>
            <a:r>
              <a:rPr lang="ru-RU" sz="27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7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танец</a:t>
            </a:r>
            <a:r>
              <a:rPr lang="ru-RU" sz="27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– </a:t>
            </a:r>
            <a:r>
              <a:rPr lang="ru-RU" sz="27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</a:t>
            </a:r>
            <a:r>
              <a:rPr lang="ru-RU" sz="27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передача понимания окружающего мира через призму современности – поп-музыку, мейнстрим, стиль одежды, раскованность.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6ED4F90-B3CF-4DCB-B0C6-17D40880D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89" y="1452327"/>
            <a:ext cx="8130286" cy="540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52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976063-A386-40CF-B896-5BF732387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02" y="182881"/>
            <a:ext cx="11296356" cy="137417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Пластика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 в сценическом искусстве — общая гармония, согласованность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жестов; одна из обязательных дисциплин в театральных вузах. 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F5D6234-7C52-450C-97FF-27F7FDA553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855" y="1512276"/>
            <a:ext cx="6682155" cy="534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393774"/>
      </p:ext>
    </p:extLst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211816-D481-4E61-99C0-52F936D09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121"/>
            <a:ext cx="10515600" cy="1289445"/>
          </a:xfrm>
        </p:spPr>
        <p:txBody>
          <a:bodyPr>
            <a:normAutofit/>
          </a:bodyPr>
          <a:lstStyle/>
          <a:p>
            <a:r>
              <a:rPr b="1" dirty="0" lang="ru-RU" sz="4800">
                <a:solidFill>
                  <a:srgbClr val="0070C0"/>
                </a:solidFill>
              </a:rPr>
              <a:t>Схемы построения человека в движении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6046330-B80A-4894-A10C-B6240C8451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5"/>
          <a:stretch/>
        </p:blipFill>
        <p:spPr>
          <a:xfrm>
            <a:off x="0" y="2099570"/>
            <a:ext cx="12192000" cy="468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00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FC41D9F-430A-4C4A-BC94-3D4B9B6B7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049" y="801858"/>
            <a:ext cx="11099901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0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8A7866-3D90-4772-A0C1-0B513182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59" y="295422"/>
            <a:ext cx="11563643" cy="2912011"/>
          </a:xfrm>
        </p:spPr>
        <p:txBody>
          <a:bodyPr>
            <a:noAutofit/>
          </a:bodyPr>
          <a:lstStyle/>
          <a:p>
            <a:r>
              <a:rPr lang="ru-RU" sz="2800" b="1" dirty="0" err="1">
                <a:solidFill>
                  <a:srgbClr val="222222"/>
                </a:solidFill>
                <a:latin typeface="Arial" panose="020B0604020202020204" pitchFamily="34" charset="0"/>
              </a:rPr>
              <a:t>Та́нец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</a:rPr>
              <a:t> — ритмичные, выразительные телодвижения, обычно выстраиваемые в определённую композицию и исполняемые с музыкальным сопровождением. Танец, возможно — древнейшее из искусств: оно отражает восходящую к самым ранним временам потребность человека передавать другим людям свои </a:t>
            </a:r>
            <a:r>
              <a:rPr lang="ru-RU" sz="2800" dirty="0">
                <a:solidFill>
                  <a:srgbClr val="0B0080"/>
                </a:solidFill>
                <a:latin typeface="Arial" panose="020B0604020202020204" pitchFamily="34" charset="0"/>
                <a:hlinkClick r:id="rId2" tooltip="Радость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радость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</a:rPr>
              <a:t> или </a:t>
            </a:r>
            <a:r>
              <a:rPr lang="ru-RU" sz="2800" dirty="0">
                <a:solidFill>
                  <a:srgbClr val="0B0080"/>
                </a:solidFill>
                <a:latin typeface="Arial" panose="020B0604020202020204" pitchFamily="34" charset="0"/>
                <a:hlinkClick r:id="rId3" tooltip="Скорбь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скорбь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</a:rPr>
              <a:t> посредством своего тела.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0832A3-094E-46F2-8645-9A5E155F4B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6616" y="3045656"/>
            <a:ext cx="5665763" cy="37771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894B4ECD-A8A8-4320-B7B6-69F2D2A64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66" y="3165948"/>
            <a:ext cx="5434231" cy="353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86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3BCEF56-F695-493C-A9CC-E91F4FA8A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309488"/>
            <a:ext cx="11577711" cy="616164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6600" dirty="0">
                <a:solidFill>
                  <a:srgbClr val="002060"/>
                </a:solidFill>
              </a:rPr>
              <a:t>Виды танцевального искусства</a:t>
            </a:r>
          </a:p>
        </p:txBody>
      </p:sp>
    </p:spTree>
    <p:extLst>
      <p:ext uri="{BB962C8B-B14F-4D97-AF65-F5344CB8AC3E}">
        <p14:creationId xmlns:p14="http://schemas.microsoft.com/office/powerpoint/2010/main" val="174564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F9A29F-D8CD-4E9A-A873-C737F2781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253218"/>
            <a:ext cx="11338560" cy="6288259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Классический танец: балет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Исторический танец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Клубные танцы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Латиноамериканские танцы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Народный танец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Свадебный танец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Спортивные танцы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Акробатические танцы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Ритуальные танцы</a:t>
            </a:r>
          </a:p>
          <a:p>
            <a:pPr marL="342900" lvl="0" indent="-342900">
              <a:spcBef>
                <a:spcPts val="5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Танцы ХХ века: Современный танец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86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1C2B8A-445D-40D0-9B75-E29EAC74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5" y="211015"/>
            <a:ext cx="11394831" cy="191320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Класси́ческий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та́нец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основное выразительное средство балета; система, основанная на тщательной разработке различных групп движений, появившаяся в конце XVI века в Италии и получившая своё дальнейшее развитие во Франции...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C8FFDA-9EFF-496B-8BAF-5C2800CEA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056" y="1955409"/>
            <a:ext cx="7353887" cy="490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096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C3D75E2A-9AC2-4258-96D2-F61F99CA9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6" y="267287"/>
            <a:ext cx="11324492" cy="1308296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Исторические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общее название для 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прошлых эпох, исполняемых в настоящее время. </a:t>
            </a:r>
            <a:endParaRPr lang="ru-RU" sz="28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1B50DB7-A4D7-412D-BC2E-3F2BB21F2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730" y="1437640"/>
            <a:ext cx="8130540" cy="542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91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312315-24F8-4823-8F25-66DF17C7F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05" y="154745"/>
            <a:ext cx="11338560" cy="153594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Клубные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/ </a:t>
            </a:r>
            <a:r>
              <a:rPr lang="ru-RU" sz="24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Club-Dance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широкая палитру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танцевальных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стилей, которые позволяют двигаться в ритме любой музыки, которая звучит в самых разных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клубах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0BBE4D8-5905-488C-8328-3E489EC0A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282" y="1522046"/>
            <a:ext cx="8003931" cy="533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818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F63CD6-7234-4E97-8C56-2D13B97C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1" y="323557"/>
            <a:ext cx="11577711" cy="178659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Латиноамериканские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танцы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общее название бальных и народных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сформировавшихся на территории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Латинской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Америки. Подобно тому как сама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Латинская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Америка появилась в результате испано-португальской колонизации.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57195B1-4AD7-4F5E-9CCF-C6A40D8BC6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569" y="1644430"/>
            <a:ext cx="6918220" cy="521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6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B00077-F281-4BF1-ACBB-E4E8DDD20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6" y="281355"/>
            <a:ext cx="11366696" cy="123795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Народный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танец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— фольклорный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танец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который исполняется в своей естественной среде и имеет определённые традиционные для данной местности движения, ритмы, костюмы и тому подобное. 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FA181DF-B8C4-49E9-B256-BA1493AA5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141" y="1565607"/>
            <a:ext cx="5881761" cy="522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6138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80</Words>
  <Application>Microsoft Office PowerPoint</Application>
  <PresentationFormat>Произвольный</PresentationFormat>
  <Paragraphs>32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Тема урока: «Танец и виды танцевального искусства».</vt:lpstr>
      <vt:lpstr>Та́нец — ритмичные, выразительные телодвижения, обычно выстраиваемые в определённую композицию и исполняемые с музыкальным сопровождением. Танец, возможно — древнейшее из искусств: оно отражает восходящую к самым ранним временам потребность человека передавать другим людям свои радость или скорбь посредством своего тела.</vt:lpstr>
      <vt:lpstr>Презентация PowerPoint</vt:lpstr>
      <vt:lpstr>Презентация PowerPoint</vt:lpstr>
      <vt:lpstr>Класси́ческий та́нец — основное выразительное средство балета; система, основанная на тщательной разработке различных групп движений, появившаяся в конце XVI века в Италии и получившая своё дальнейшее развитие во Франции...</vt:lpstr>
      <vt:lpstr>Исторические танцы — общее название для танцев прошлых эпох, исполняемых в настоящее время. </vt:lpstr>
      <vt:lpstr>Клубные Танцы / Club-Dance - это широкая палитру танцевальных стилей, которые позволяют двигаться в ритме любой музыки, которая звучит в самых разных клубах. </vt:lpstr>
      <vt:lpstr>Латиноамериканские танцы — общее название бальных и народных танцев, сформировавшихся на территории Латинской Америки. Подобно тому как сама Латинская Америка появилась в результате испано-португальской колонизации.</vt:lpstr>
      <vt:lpstr>Народный танец — фольклорный танец, который исполняется в своей естественной среде и имеет определённые традиционные для данной местности движения, ритмы, костюмы и тому подобное. </vt:lpstr>
      <vt:lpstr>Свадебный танец - это красивая традиция, уходящая своими корнями в глубину веков. Еще наши предки, собираясь связать свои жизни, выражали свои чувства языком тела.</vt:lpstr>
      <vt:lpstr>Спортивно-бальные танцы — группа различных парных танцев, некоторые из которых имеют народные истоки. Исполнялись на балах, которые проводились в помещениях, застеленных паркетом. </vt:lpstr>
      <vt:lpstr>Акробати́ческий та́нец — это вид спорта, в котором спортсмены соревнуются в техническом мастерстве и выразительности исполнения под музыку сложных акробатических движений и танцевальных элементов.</vt:lpstr>
      <vt:lpstr>Ритуальные танцы, танцы-посвящения, поклонения, подношения, благодарения и молитвы – существовали в древности по всей территории планеты. </vt:lpstr>
      <vt:lpstr>Современный танец – это передача понимания окружающего мира через призму современности – поп-музыку, мейнстрим, стиль одежды, раскованность. </vt:lpstr>
      <vt:lpstr>Пластика — в танце и в сценическом искусстве — общая гармония, согласованность движений и жестов; одна из обязательных дисциплин в театральных вузах. </vt:lpstr>
      <vt:lpstr>Схемы построения человека в движении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«Танец и виды танцевального искусства».</dc:title>
  <dc:creator>Мария</dc:creator>
  <cp:lastModifiedBy>User</cp:lastModifiedBy>
  <cp:revision>16</cp:revision>
  <dcterms:created xsi:type="dcterms:W3CDTF">2020-04-13T14:16:33Z</dcterms:created>
  <dcterms:modified xsi:type="dcterms:W3CDTF">2022-02-10T10:41:30Z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610335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