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10242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"/>
          <a:stretch/>
        </p:blipFill>
        <p:spPr bwMode="auto">
          <a:xfrm>
            <a:off x="0" y="4464"/>
            <a:ext cx="9149960" cy="619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69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495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44"/>
            <a:ext cx="9144000" cy="684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93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2" y="0"/>
            <a:ext cx="91576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28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04" y="-14456"/>
            <a:ext cx="9177104" cy="687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4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00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1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8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94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0"/>
            <a:ext cx="91671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84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" y="0"/>
            <a:ext cx="912339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43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" y="0"/>
            <a:ext cx="91283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371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4"/>
            <a:ext cx="9144000" cy="686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85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08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0" y="13752"/>
            <a:ext cx="9153480" cy="684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103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2" y="9560"/>
            <a:ext cx="9157672" cy="684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094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622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21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958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400" b="1" dirty="0" smtClean="0"/>
              <a:t>                     Занятие окончено. </a:t>
            </a:r>
          </a:p>
          <a:p>
            <a:pPr marL="0" indent="0">
              <a:buNone/>
            </a:pPr>
            <a:r>
              <a:rPr lang="ru-RU" sz="4400" b="1" dirty="0" smtClean="0"/>
              <a:t>                  Спасибо за внимание.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73531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08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4"/>
            <a:ext cx="9144000" cy="684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4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44"/>
            <a:ext cx="9036496" cy="684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99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40" y="11088"/>
            <a:ext cx="9178240" cy="684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0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1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437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</Words>
  <Application>Microsoft Office PowerPoint</Application>
  <PresentationFormat>Экран (4:3)</PresentationFormat>
  <Paragraphs>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2022-02-10T09:45:57Z</dcterms:created>
  <dcterms:modified xsi:type="dcterms:W3CDTF">2022-02-10T10:25:39Z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2629465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