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640960" cy="640871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sz="5400" dirty="0" smtClean="0">
                <a:solidFill>
                  <a:schemeClr val="tx1"/>
                </a:solidFill>
              </a:rPr>
              <a:t>Тема урока: </a:t>
            </a:r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Воздушная перспектива.</a:t>
            </a:r>
          </a:p>
          <a:p>
            <a:r>
              <a:rPr lang="ru-RU" sz="8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Морской пейзаж.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644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User\Pictures\slide_1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052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:\User\Pictures\slide_1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0304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User\Pictures\slide_1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457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:\User\Pictures\slide_1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040"/>
            <a:ext cx="9170720" cy="68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5649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:\User\Pictures\slide_1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8168"/>
            <a:ext cx="9181557" cy="688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3152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8072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Вспомнить что такое воздушная перспектива;</a:t>
            </a:r>
          </a:p>
          <a:p>
            <a:r>
              <a:rPr lang="ru-RU" dirty="0" smtClean="0"/>
              <a:t>Ознакомиться с этапами работы над пейзажем;</a:t>
            </a:r>
          </a:p>
          <a:p>
            <a:r>
              <a:rPr lang="ru-RU" dirty="0" smtClean="0"/>
              <a:t>Подумать и вспомнить как называют морские пейзажи;</a:t>
            </a:r>
          </a:p>
          <a:p>
            <a:r>
              <a:rPr lang="ru-RU" dirty="0" smtClean="0"/>
              <a:t>На формате А3 (по возможности) выполнить морской пейзаж;</a:t>
            </a:r>
          </a:p>
          <a:p>
            <a:r>
              <a:rPr lang="ru-RU" dirty="0" smtClean="0"/>
              <a:t>Материал для работы: бумага, карандаш, ластик, гуашь, кисти.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7445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\Pictures\slide_0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96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0804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User\Pictures\slide_0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166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User\Pictures\slide_0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252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User\Pictures\slide_0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3617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User\Pictures\slide_0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4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6926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User\Pictures\slide_0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5062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User\Pictures\slide_0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20" y="0"/>
            <a:ext cx="9172520" cy="6879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96076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55</Words>
  <Application>Microsoft Office PowerPoint</Application>
  <PresentationFormat>Экран (4:3)</PresentationFormat>
  <Paragraphs>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2022-02-11T09:45:25Z</dcterms:created>
  <dcterms:modified xsi:type="dcterms:W3CDTF">2022-02-11T10:04:23Z</dcterms:modified>
</cp:coreProperties>
</file>