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745A8-B675-427D-8A21-A0938CCC530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E3BC00-38FE-4A29-ABEA-46C16E763C7F}">
      <dgm:prSet phldrT="[Текст]"/>
      <dgm:spPr/>
      <dgm:t>
        <a:bodyPr/>
        <a:lstStyle/>
        <a:p>
          <a:r>
            <a:rPr lang="ru-RU" dirty="0" smtClean="0"/>
            <a:t>Античное искусство</a:t>
          </a:r>
          <a:endParaRPr lang="ru-RU" dirty="0"/>
        </a:p>
      </dgm:t>
    </dgm:pt>
    <dgm:pt modelId="{09219B3A-92F2-469A-A4E0-E9418E17906E}" type="parTrans" cxnId="{C7411319-2E9C-4E0A-A686-7461FAD7C854}">
      <dgm:prSet/>
      <dgm:spPr/>
      <dgm:t>
        <a:bodyPr/>
        <a:lstStyle/>
        <a:p>
          <a:endParaRPr lang="ru-RU"/>
        </a:p>
      </dgm:t>
    </dgm:pt>
    <dgm:pt modelId="{764A01C2-0D91-4DA4-9465-91826407B3DE}" type="sibTrans" cxnId="{C7411319-2E9C-4E0A-A686-7461FAD7C854}">
      <dgm:prSet/>
      <dgm:spPr/>
      <dgm:t>
        <a:bodyPr/>
        <a:lstStyle/>
        <a:p>
          <a:endParaRPr lang="ru-RU"/>
        </a:p>
      </dgm:t>
    </dgm:pt>
    <dgm:pt modelId="{62A88DE8-9935-4EF0-9D5E-A452783E90EF}" type="asst">
      <dgm:prSet phldrT="[Текст]"/>
      <dgm:spPr/>
      <dgm:t>
        <a:bodyPr/>
        <a:lstStyle/>
        <a:p>
          <a:r>
            <a:rPr lang="ru-RU" dirty="0" smtClean="0"/>
            <a:t>Эгейское искусство</a:t>
          </a:r>
          <a:endParaRPr lang="ru-RU" dirty="0"/>
        </a:p>
      </dgm:t>
    </dgm:pt>
    <dgm:pt modelId="{B9A8400A-280C-48F6-91AC-086AB286831B}" type="parTrans" cxnId="{DBCB5F8F-DCC7-4690-82B7-54D4BF8A87E6}">
      <dgm:prSet/>
      <dgm:spPr/>
      <dgm:t>
        <a:bodyPr/>
        <a:lstStyle/>
        <a:p>
          <a:endParaRPr lang="ru-RU"/>
        </a:p>
      </dgm:t>
    </dgm:pt>
    <dgm:pt modelId="{9779C674-7757-487E-8B81-9EACF2820F7D}" type="sibTrans" cxnId="{DBCB5F8F-DCC7-4690-82B7-54D4BF8A87E6}">
      <dgm:prSet/>
      <dgm:spPr/>
      <dgm:t>
        <a:bodyPr/>
        <a:lstStyle/>
        <a:p>
          <a:endParaRPr lang="ru-RU"/>
        </a:p>
      </dgm:t>
    </dgm:pt>
    <dgm:pt modelId="{F5AF0249-C138-41BD-8028-A28EEDD6ACDA}">
      <dgm:prSet phldrT="[Текст]"/>
      <dgm:spPr/>
      <dgm:t>
        <a:bodyPr/>
        <a:lstStyle/>
        <a:p>
          <a:r>
            <a:rPr lang="ru-RU" dirty="0" smtClean="0"/>
            <a:t>Древнегреческое искусство</a:t>
          </a:r>
          <a:endParaRPr lang="ru-RU" dirty="0"/>
        </a:p>
      </dgm:t>
    </dgm:pt>
    <dgm:pt modelId="{2E6FED99-9AF2-4D73-981D-21121241B823}" type="parTrans" cxnId="{43A470DD-FE5B-4E5E-B505-5295B321043F}">
      <dgm:prSet/>
      <dgm:spPr/>
      <dgm:t>
        <a:bodyPr/>
        <a:lstStyle/>
        <a:p>
          <a:endParaRPr lang="ru-RU"/>
        </a:p>
      </dgm:t>
    </dgm:pt>
    <dgm:pt modelId="{40685AEF-5DE5-4F30-8888-72E883884833}" type="sibTrans" cxnId="{43A470DD-FE5B-4E5E-B505-5295B321043F}">
      <dgm:prSet/>
      <dgm:spPr/>
      <dgm:t>
        <a:bodyPr/>
        <a:lstStyle/>
        <a:p>
          <a:endParaRPr lang="ru-RU"/>
        </a:p>
      </dgm:t>
    </dgm:pt>
    <dgm:pt modelId="{FE2DD16D-650B-4F77-B40E-8499B228810F}">
      <dgm:prSet phldrT="[Текст]"/>
      <dgm:spPr/>
      <dgm:t>
        <a:bodyPr/>
        <a:lstStyle/>
        <a:p>
          <a:r>
            <a:rPr lang="ru-RU" dirty="0" smtClean="0"/>
            <a:t>Древнеримское искусство</a:t>
          </a:r>
          <a:endParaRPr lang="ru-RU" dirty="0"/>
        </a:p>
      </dgm:t>
    </dgm:pt>
    <dgm:pt modelId="{6E36F78F-DA49-4D9B-A5D8-0016ABD1D1F5}" type="parTrans" cxnId="{7D022882-BFB9-4876-B089-B91562584817}">
      <dgm:prSet/>
      <dgm:spPr/>
      <dgm:t>
        <a:bodyPr/>
        <a:lstStyle/>
        <a:p>
          <a:endParaRPr lang="ru-RU"/>
        </a:p>
      </dgm:t>
    </dgm:pt>
    <dgm:pt modelId="{4F2C2D36-7D01-4D47-A9C2-2643A80010C2}" type="sibTrans" cxnId="{7D022882-BFB9-4876-B089-B91562584817}">
      <dgm:prSet/>
      <dgm:spPr/>
      <dgm:t>
        <a:bodyPr/>
        <a:lstStyle/>
        <a:p>
          <a:endParaRPr lang="ru-RU"/>
        </a:p>
      </dgm:t>
    </dgm:pt>
    <dgm:pt modelId="{1723A5BA-8EF9-445F-9716-9036FB24780E}">
      <dgm:prSet phldrT="[Текст]"/>
      <dgm:spPr/>
      <dgm:t>
        <a:bodyPr/>
        <a:lstStyle/>
        <a:p>
          <a:r>
            <a:rPr lang="ru-RU" dirty="0" smtClean="0"/>
            <a:t>Искусство Эллинизма</a:t>
          </a:r>
          <a:endParaRPr lang="ru-RU" dirty="0"/>
        </a:p>
      </dgm:t>
    </dgm:pt>
    <dgm:pt modelId="{EF57F198-36C8-4A45-8870-5EC4957552E2}" type="parTrans" cxnId="{0834E147-3EEA-4DFF-9F0D-4BEF351B612C}">
      <dgm:prSet/>
      <dgm:spPr/>
      <dgm:t>
        <a:bodyPr/>
        <a:lstStyle/>
        <a:p>
          <a:endParaRPr lang="ru-RU"/>
        </a:p>
      </dgm:t>
    </dgm:pt>
    <dgm:pt modelId="{845F32B6-F612-41AF-8099-3B0B9C39B47F}" type="sibTrans" cxnId="{0834E147-3EEA-4DFF-9F0D-4BEF351B612C}">
      <dgm:prSet/>
      <dgm:spPr/>
      <dgm:t>
        <a:bodyPr/>
        <a:lstStyle/>
        <a:p>
          <a:endParaRPr lang="ru-RU"/>
        </a:p>
      </dgm:t>
    </dgm:pt>
    <dgm:pt modelId="{F5165D00-B883-4B94-B601-66F45BCE30BB}" type="pres">
      <dgm:prSet presAssocID="{7F5745A8-B675-427D-8A21-A0938CCC53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542D814-6A3C-41AD-83D7-D0D2B0D38D18}" type="pres">
      <dgm:prSet presAssocID="{4CE3BC00-38FE-4A29-ABEA-46C16E763C7F}" presName="hierRoot1" presStyleCnt="0">
        <dgm:presLayoutVars>
          <dgm:hierBranch val="init"/>
        </dgm:presLayoutVars>
      </dgm:prSet>
      <dgm:spPr/>
    </dgm:pt>
    <dgm:pt modelId="{1FD09464-ADD4-4E18-8969-253AF88E5EE4}" type="pres">
      <dgm:prSet presAssocID="{4CE3BC00-38FE-4A29-ABEA-46C16E763C7F}" presName="rootComposite1" presStyleCnt="0"/>
      <dgm:spPr/>
    </dgm:pt>
    <dgm:pt modelId="{A7197290-A93A-4793-AE9F-5B744E689465}" type="pres">
      <dgm:prSet presAssocID="{4CE3BC00-38FE-4A29-ABEA-46C16E763C7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1C9FDB-DB71-457A-975A-78AB4765232C}" type="pres">
      <dgm:prSet presAssocID="{4CE3BC00-38FE-4A29-ABEA-46C16E763C7F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00FF22A-A2F7-4D90-A539-B4CD3BE37616}" type="pres">
      <dgm:prSet presAssocID="{4CE3BC00-38FE-4A29-ABEA-46C16E763C7F}" presName="hierChild2" presStyleCnt="0"/>
      <dgm:spPr/>
    </dgm:pt>
    <dgm:pt modelId="{96C7C1F5-C28C-4773-A6DD-0567D0C1B4F5}" type="pres">
      <dgm:prSet presAssocID="{2E6FED99-9AF2-4D73-981D-21121241B823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6AFF091-BF1A-4A74-A3B3-961BB89600CC}" type="pres">
      <dgm:prSet presAssocID="{F5AF0249-C138-41BD-8028-A28EEDD6ACDA}" presName="hierRoot2" presStyleCnt="0">
        <dgm:presLayoutVars>
          <dgm:hierBranch val="init"/>
        </dgm:presLayoutVars>
      </dgm:prSet>
      <dgm:spPr/>
    </dgm:pt>
    <dgm:pt modelId="{46A698CE-5F38-47F5-884C-C85BD7C9461A}" type="pres">
      <dgm:prSet presAssocID="{F5AF0249-C138-41BD-8028-A28EEDD6ACDA}" presName="rootComposite" presStyleCnt="0"/>
      <dgm:spPr/>
    </dgm:pt>
    <dgm:pt modelId="{FC2E4E1B-6B9D-4790-9B89-A26382E9016B}" type="pres">
      <dgm:prSet presAssocID="{F5AF0249-C138-41BD-8028-A28EEDD6ACD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1AE018-D74D-44BB-B425-11B72CCA42B2}" type="pres">
      <dgm:prSet presAssocID="{F5AF0249-C138-41BD-8028-A28EEDD6ACDA}" presName="rootConnector" presStyleLbl="node2" presStyleIdx="0" presStyleCnt="3"/>
      <dgm:spPr/>
      <dgm:t>
        <a:bodyPr/>
        <a:lstStyle/>
        <a:p>
          <a:endParaRPr lang="ru-RU"/>
        </a:p>
      </dgm:t>
    </dgm:pt>
    <dgm:pt modelId="{0F370926-80A6-4E86-877D-8DC95043D7D6}" type="pres">
      <dgm:prSet presAssocID="{F5AF0249-C138-41BD-8028-A28EEDD6ACDA}" presName="hierChild4" presStyleCnt="0"/>
      <dgm:spPr/>
    </dgm:pt>
    <dgm:pt modelId="{A072342E-F4F5-4614-9731-DEE6887001D6}" type="pres">
      <dgm:prSet presAssocID="{F5AF0249-C138-41BD-8028-A28EEDD6ACDA}" presName="hierChild5" presStyleCnt="0"/>
      <dgm:spPr/>
    </dgm:pt>
    <dgm:pt modelId="{9318432A-2D95-43D8-B9FD-EA0ADCC3490F}" type="pres">
      <dgm:prSet presAssocID="{6E36F78F-DA49-4D9B-A5D8-0016ABD1D1F5}" presName="Name37" presStyleLbl="parChTrans1D2" presStyleIdx="1" presStyleCnt="4"/>
      <dgm:spPr/>
      <dgm:t>
        <a:bodyPr/>
        <a:lstStyle/>
        <a:p>
          <a:endParaRPr lang="ru-RU"/>
        </a:p>
      </dgm:t>
    </dgm:pt>
    <dgm:pt modelId="{271EA83E-62BF-48D1-AC2D-3B3859EFDB74}" type="pres">
      <dgm:prSet presAssocID="{FE2DD16D-650B-4F77-B40E-8499B228810F}" presName="hierRoot2" presStyleCnt="0">
        <dgm:presLayoutVars>
          <dgm:hierBranch val="init"/>
        </dgm:presLayoutVars>
      </dgm:prSet>
      <dgm:spPr/>
    </dgm:pt>
    <dgm:pt modelId="{A5B03C3F-1A43-460F-80CD-14660842C835}" type="pres">
      <dgm:prSet presAssocID="{FE2DD16D-650B-4F77-B40E-8499B228810F}" presName="rootComposite" presStyleCnt="0"/>
      <dgm:spPr/>
    </dgm:pt>
    <dgm:pt modelId="{38ECA711-D255-427D-AE20-8333CB9CA3BF}" type="pres">
      <dgm:prSet presAssocID="{FE2DD16D-650B-4F77-B40E-8499B228810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A4DF2D-68A1-4A18-A780-8BDACC3FD730}" type="pres">
      <dgm:prSet presAssocID="{FE2DD16D-650B-4F77-B40E-8499B228810F}" presName="rootConnector" presStyleLbl="node2" presStyleIdx="1" presStyleCnt="3"/>
      <dgm:spPr/>
      <dgm:t>
        <a:bodyPr/>
        <a:lstStyle/>
        <a:p>
          <a:endParaRPr lang="ru-RU"/>
        </a:p>
      </dgm:t>
    </dgm:pt>
    <dgm:pt modelId="{BA7A3202-5E27-48E7-8ED4-6C1AEB25F21A}" type="pres">
      <dgm:prSet presAssocID="{FE2DD16D-650B-4F77-B40E-8499B228810F}" presName="hierChild4" presStyleCnt="0"/>
      <dgm:spPr/>
    </dgm:pt>
    <dgm:pt modelId="{E19FE3F8-46AF-4777-9EE1-C7726297FEFE}" type="pres">
      <dgm:prSet presAssocID="{FE2DD16D-650B-4F77-B40E-8499B228810F}" presName="hierChild5" presStyleCnt="0"/>
      <dgm:spPr/>
    </dgm:pt>
    <dgm:pt modelId="{C6DF363B-7437-402B-9B9E-AB50139C9B10}" type="pres">
      <dgm:prSet presAssocID="{EF57F198-36C8-4A45-8870-5EC4957552E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74E8BFA-F031-4C49-9213-B7B156B335D0}" type="pres">
      <dgm:prSet presAssocID="{1723A5BA-8EF9-445F-9716-9036FB24780E}" presName="hierRoot2" presStyleCnt="0">
        <dgm:presLayoutVars>
          <dgm:hierBranch val="init"/>
        </dgm:presLayoutVars>
      </dgm:prSet>
      <dgm:spPr/>
    </dgm:pt>
    <dgm:pt modelId="{A30D4FE2-8BED-4B99-9CF4-331F3BF4879C}" type="pres">
      <dgm:prSet presAssocID="{1723A5BA-8EF9-445F-9716-9036FB24780E}" presName="rootComposite" presStyleCnt="0"/>
      <dgm:spPr/>
    </dgm:pt>
    <dgm:pt modelId="{CCE5F81F-779D-4E44-A6BB-6B58F00F11AA}" type="pres">
      <dgm:prSet presAssocID="{1723A5BA-8EF9-445F-9716-9036FB24780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478794-27ED-4781-B2D5-D081430B293F}" type="pres">
      <dgm:prSet presAssocID="{1723A5BA-8EF9-445F-9716-9036FB24780E}" presName="rootConnector" presStyleLbl="node2" presStyleIdx="2" presStyleCnt="3"/>
      <dgm:spPr/>
      <dgm:t>
        <a:bodyPr/>
        <a:lstStyle/>
        <a:p>
          <a:endParaRPr lang="ru-RU"/>
        </a:p>
      </dgm:t>
    </dgm:pt>
    <dgm:pt modelId="{9029702F-8AF1-48DD-A596-65EA3E06E857}" type="pres">
      <dgm:prSet presAssocID="{1723A5BA-8EF9-445F-9716-9036FB24780E}" presName="hierChild4" presStyleCnt="0"/>
      <dgm:spPr/>
    </dgm:pt>
    <dgm:pt modelId="{DE6A8746-405E-4CAB-9558-AEC018C49C5C}" type="pres">
      <dgm:prSet presAssocID="{1723A5BA-8EF9-445F-9716-9036FB24780E}" presName="hierChild5" presStyleCnt="0"/>
      <dgm:spPr/>
    </dgm:pt>
    <dgm:pt modelId="{6EE79711-EE7B-4EDE-9F07-D793346DBECF}" type="pres">
      <dgm:prSet presAssocID="{4CE3BC00-38FE-4A29-ABEA-46C16E763C7F}" presName="hierChild3" presStyleCnt="0"/>
      <dgm:spPr/>
    </dgm:pt>
    <dgm:pt modelId="{299B6830-E46F-43BA-AB70-DAE8F8EAAB9F}" type="pres">
      <dgm:prSet presAssocID="{B9A8400A-280C-48F6-91AC-086AB286831B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2A1435C3-B640-452E-88FD-E3B265C05B40}" type="pres">
      <dgm:prSet presAssocID="{62A88DE8-9935-4EF0-9D5E-A452783E90EF}" presName="hierRoot3" presStyleCnt="0">
        <dgm:presLayoutVars>
          <dgm:hierBranch val="init"/>
        </dgm:presLayoutVars>
      </dgm:prSet>
      <dgm:spPr/>
    </dgm:pt>
    <dgm:pt modelId="{35B3480B-BDB1-4895-851F-9FE9B33037A1}" type="pres">
      <dgm:prSet presAssocID="{62A88DE8-9935-4EF0-9D5E-A452783E90EF}" presName="rootComposite3" presStyleCnt="0"/>
      <dgm:spPr/>
    </dgm:pt>
    <dgm:pt modelId="{8FC85D49-7F66-488C-AC0A-C396BF1D5B40}" type="pres">
      <dgm:prSet presAssocID="{62A88DE8-9935-4EF0-9D5E-A452783E90E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8AAB66-95A6-4FD6-858B-4D841A2A11B9}" type="pres">
      <dgm:prSet presAssocID="{62A88DE8-9935-4EF0-9D5E-A452783E90EF}" presName="rootConnector3" presStyleLbl="asst1" presStyleIdx="0" presStyleCnt="1"/>
      <dgm:spPr/>
      <dgm:t>
        <a:bodyPr/>
        <a:lstStyle/>
        <a:p>
          <a:endParaRPr lang="ru-RU"/>
        </a:p>
      </dgm:t>
    </dgm:pt>
    <dgm:pt modelId="{125E4B2E-24FD-41F5-88BF-039731E233AC}" type="pres">
      <dgm:prSet presAssocID="{62A88DE8-9935-4EF0-9D5E-A452783E90EF}" presName="hierChild6" presStyleCnt="0"/>
      <dgm:spPr/>
    </dgm:pt>
    <dgm:pt modelId="{E809873B-95C5-434A-84AB-33B43837A88A}" type="pres">
      <dgm:prSet presAssocID="{62A88DE8-9935-4EF0-9D5E-A452783E90EF}" presName="hierChild7" presStyleCnt="0"/>
      <dgm:spPr/>
    </dgm:pt>
  </dgm:ptLst>
  <dgm:cxnLst>
    <dgm:cxn modelId="{0834E147-3EEA-4DFF-9F0D-4BEF351B612C}" srcId="{4CE3BC00-38FE-4A29-ABEA-46C16E763C7F}" destId="{1723A5BA-8EF9-445F-9716-9036FB24780E}" srcOrd="3" destOrd="0" parTransId="{EF57F198-36C8-4A45-8870-5EC4957552E2}" sibTransId="{845F32B6-F612-41AF-8099-3B0B9C39B47F}"/>
    <dgm:cxn modelId="{DBCB5F8F-DCC7-4690-82B7-54D4BF8A87E6}" srcId="{4CE3BC00-38FE-4A29-ABEA-46C16E763C7F}" destId="{62A88DE8-9935-4EF0-9D5E-A452783E90EF}" srcOrd="0" destOrd="0" parTransId="{B9A8400A-280C-48F6-91AC-086AB286831B}" sibTransId="{9779C674-7757-487E-8B81-9EACF2820F7D}"/>
    <dgm:cxn modelId="{9A250957-E4C6-48C8-8D80-3CEC20350A58}" type="presOf" srcId="{6E36F78F-DA49-4D9B-A5D8-0016ABD1D1F5}" destId="{9318432A-2D95-43D8-B9FD-EA0ADCC3490F}" srcOrd="0" destOrd="0" presId="urn:microsoft.com/office/officeart/2005/8/layout/orgChart1"/>
    <dgm:cxn modelId="{3F35292A-1D51-4408-896D-BC28339D5C9C}" type="presOf" srcId="{4CE3BC00-38FE-4A29-ABEA-46C16E763C7F}" destId="{3D1C9FDB-DB71-457A-975A-78AB4765232C}" srcOrd="1" destOrd="0" presId="urn:microsoft.com/office/officeart/2005/8/layout/orgChart1"/>
    <dgm:cxn modelId="{C7411319-2E9C-4E0A-A686-7461FAD7C854}" srcId="{7F5745A8-B675-427D-8A21-A0938CCC5306}" destId="{4CE3BC00-38FE-4A29-ABEA-46C16E763C7F}" srcOrd="0" destOrd="0" parTransId="{09219B3A-92F2-469A-A4E0-E9418E17906E}" sibTransId="{764A01C2-0D91-4DA4-9465-91826407B3DE}"/>
    <dgm:cxn modelId="{7D022882-BFB9-4876-B089-B91562584817}" srcId="{4CE3BC00-38FE-4A29-ABEA-46C16E763C7F}" destId="{FE2DD16D-650B-4F77-B40E-8499B228810F}" srcOrd="2" destOrd="0" parTransId="{6E36F78F-DA49-4D9B-A5D8-0016ABD1D1F5}" sibTransId="{4F2C2D36-7D01-4D47-A9C2-2643A80010C2}"/>
    <dgm:cxn modelId="{5BB0A261-3A7F-4EFE-876F-B43A506DD872}" type="presOf" srcId="{4CE3BC00-38FE-4A29-ABEA-46C16E763C7F}" destId="{A7197290-A93A-4793-AE9F-5B744E689465}" srcOrd="0" destOrd="0" presId="urn:microsoft.com/office/officeart/2005/8/layout/orgChart1"/>
    <dgm:cxn modelId="{86EC6416-CAF9-47EC-8AAB-116849552531}" type="presOf" srcId="{1723A5BA-8EF9-445F-9716-9036FB24780E}" destId="{CCE5F81F-779D-4E44-A6BB-6B58F00F11AA}" srcOrd="0" destOrd="0" presId="urn:microsoft.com/office/officeart/2005/8/layout/orgChart1"/>
    <dgm:cxn modelId="{813C0373-8B2C-415F-BD69-DC86D5141C21}" type="presOf" srcId="{F5AF0249-C138-41BD-8028-A28EEDD6ACDA}" destId="{FC2E4E1B-6B9D-4790-9B89-A26382E9016B}" srcOrd="0" destOrd="0" presId="urn:microsoft.com/office/officeart/2005/8/layout/orgChart1"/>
    <dgm:cxn modelId="{5C645B86-FD3F-46D7-B7BE-F3A0A5777411}" type="presOf" srcId="{F5AF0249-C138-41BD-8028-A28EEDD6ACDA}" destId="{4C1AE018-D74D-44BB-B425-11B72CCA42B2}" srcOrd="1" destOrd="0" presId="urn:microsoft.com/office/officeart/2005/8/layout/orgChart1"/>
    <dgm:cxn modelId="{9FA223F5-BF0F-4907-9518-6D23890340F9}" type="presOf" srcId="{62A88DE8-9935-4EF0-9D5E-A452783E90EF}" destId="{8FC85D49-7F66-488C-AC0A-C396BF1D5B40}" srcOrd="0" destOrd="0" presId="urn:microsoft.com/office/officeart/2005/8/layout/orgChart1"/>
    <dgm:cxn modelId="{21F1CB65-A72F-47F7-9312-6C2DD3C03C49}" type="presOf" srcId="{2E6FED99-9AF2-4D73-981D-21121241B823}" destId="{96C7C1F5-C28C-4773-A6DD-0567D0C1B4F5}" srcOrd="0" destOrd="0" presId="urn:microsoft.com/office/officeart/2005/8/layout/orgChart1"/>
    <dgm:cxn modelId="{E5360246-807E-488A-BB49-9738474E9664}" type="presOf" srcId="{EF57F198-36C8-4A45-8870-5EC4957552E2}" destId="{C6DF363B-7437-402B-9B9E-AB50139C9B10}" srcOrd="0" destOrd="0" presId="urn:microsoft.com/office/officeart/2005/8/layout/orgChart1"/>
    <dgm:cxn modelId="{43A470DD-FE5B-4E5E-B505-5295B321043F}" srcId="{4CE3BC00-38FE-4A29-ABEA-46C16E763C7F}" destId="{F5AF0249-C138-41BD-8028-A28EEDD6ACDA}" srcOrd="1" destOrd="0" parTransId="{2E6FED99-9AF2-4D73-981D-21121241B823}" sibTransId="{40685AEF-5DE5-4F30-8888-72E883884833}"/>
    <dgm:cxn modelId="{D074EE33-D910-48F1-BBB4-70AE6EACB53B}" type="presOf" srcId="{7F5745A8-B675-427D-8A21-A0938CCC5306}" destId="{F5165D00-B883-4B94-B601-66F45BCE30BB}" srcOrd="0" destOrd="0" presId="urn:microsoft.com/office/officeart/2005/8/layout/orgChart1"/>
    <dgm:cxn modelId="{C14C7162-0B5C-44B7-B4D1-3EAB04392329}" type="presOf" srcId="{FE2DD16D-650B-4F77-B40E-8499B228810F}" destId="{38ECA711-D255-427D-AE20-8333CB9CA3BF}" srcOrd="0" destOrd="0" presId="urn:microsoft.com/office/officeart/2005/8/layout/orgChart1"/>
    <dgm:cxn modelId="{91B8ED47-843B-44BD-B155-5E4B781D3931}" type="presOf" srcId="{B9A8400A-280C-48F6-91AC-086AB286831B}" destId="{299B6830-E46F-43BA-AB70-DAE8F8EAAB9F}" srcOrd="0" destOrd="0" presId="urn:microsoft.com/office/officeart/2005/8/layout/orgChart1"/>
    <dgm:cxn modelId="{01006FC6-3760-4C2E-9F2B-8D6BDE815625}" type="presOf" srcId="{62A88DE8-9935-4EF0-9D5E-A452783E90EF}" destId="{AF8AAB66-95A6-4FD6-858B-4D841A2A11B9}" srcOrd="1" destOrd="0" presId="urn:microsoft.com/office/officeart/2005/8/layout/orgChart1"/>
    <dgm:cxn modelId="{28759001-E6CF-420D-B9DA-00B21BADBE51}" type="presOf" srcId="{1723A5BA-8EF9-445F-9716-9036FB24780E}" destId="{93478794-27ED-4781-B2D5-D081430B293F}" srcOrd="1" destOrd="0" presId="urn:microsoft.com/office/officeart/2005/8/layout/orgChart1"/>
    <dgm:cxn modelId="{B86A1024-48CD-4136-88AD-C740E699DEA1}" type="presOf" srcId="{FE2DD16D-650B-4F77-B40E-8499B228810F}" destId="{A6A4DF2D-68A1-4A18-A780-8BDACC3FD730}" srcOrd="1" destOrd="0" presId="urn:microsoft.com/office/officeart/2005/8/layout/orgChart1"/>
    <dgm:cxn modelId="{355FE4C3-B560-4377-A7D1-75E40C4F039E}" type="presParOf" srcId="{F5165D00-B883-4B94-B601-66F45BCE30BB}" destId="{C542D814-6A3C-41AD-83D7-D0D2B0D38D18}" srcOrd="0" destOrd="0" presId="urn:microsoft.com/office/officeart/2005/8/layout/orgChart1"/>
    <dgm:cxn modelId="{5886FDCA-795D-452A-B04F-A3E84DBBA0F5}" type="presParOf" srcId="{C542D814-6A3C-41AD-83D7-D0D2B0D38D18}" destId="{1FD09464-ADD4-4E18-8969-253AF88E5EE4}" srcOrd="0" destOrd="0" presId="urn:microsoft.com/office/officeart/2005/8/layout/orgChart1"/>
    <dgm:cxn modelId="{A85DB2D8-E54D-4A79-895D-3A8630BBB510}" type="presParOf" srcId="{1FD09464-ADD4-4E18-8969-253AF88E5EE4}" destId="{A7197290-A93A-4793-AE9F-5B744E689465}" srcOrd="0" destOrd="0" presId="urn:microsoft.com/office/officeart/2005/8/layout/orgChart1"/>
    <dgm:cxn modelId="{54290285-6CD4-44AC-8479-A8ABA46C6664}" type="presParOf" srcId="{1FD09464-ADD4-4E18-8969-253AF88E5EE4}" destId="{3D1C9FDB-DB71-457A-975A-78AB4765232C}" srcOrd="1" destOrd="0" presId="urn:microsoft.com/office/officeart/2005/8/layout/orgChart1"/>
    <dgm:cxn modelId="{B192D993-4FBB-4894-BE4A-FE1B2EAF6625}" type="presParOf" srcId="{C542D814-6A3C-41AD-83D7-D0D2B0D38D18}" destId="{300FF22A-A2F7-4D90-A539-B4CD3BE37616}" srcOrd="1" destOrd="0" presId="urn:microsoft.com/office/officeart/2005/8/layout/orgChart1"/>
    <dgm:cxn modelId="{AA0E76C9-6132-42CF-9229-0317DB4B6B72}" type="presParOf" srcId="{300FF22A-A2F7-4D90-A539-B4CD3BE37616}" destId="{96C7C1F5-C28C-4773-A6DD-0567D0C1B4F5}" srcOrd="0" destOrd="0" presId="urn:microsoft.com/office/officeart/2005/8/layout/orgChart1"/>
    <dgm:cxn modelId="{D2E4A68D-C642-4593-AD23-26ACFCC48B12}" type="presParOf" srcId="{300FF22A-A2F7-4D90-A539-B4CD3BE37616}" destId="{D6AFF091-BF1A-4A74-A3B3-961BB89600CC}" srcOrd="1" destOrd="0" presId="urn:microsoft.com/office/officeart/2005/8/layout/orgChart1"/>
    <dgm:cxn modelId="{B3969965-FADE-46B3-ACB6-4A058F755E32}" type="presParOf" srcId="{D6AFF091-BF1A-4A74-A3B3-961BB89600CC}" destId="{46A698CE-5F38-47F5-884C-C85BD7C9461A}" srcOrd="0" destOrd="0" presId="urn:microsoft.com/office/officeart/2005/8/layout/orgChart1"/>
    <dgm:cxn modelId="{42F964B3-1361-4C4B-A26B-C821D76D8E55}" type="presParOf" srcId="{46A698CE-5F38-47F5-884C-C85BD7C9461A}" destId="{FC2E4E1B-6B9D-4790-9B89-A26382E9016B}" srcOrd="0" destOrd="0" presId="urn:microsoft.com/office/officeart/2005/8/layout/orgChart1"/>
    <dgm:cxn modelId="{5C091B85-4F20-47C5-ABBF-07CCB7852AD6}" type="presParOf" srcId="{46A698CE-5F38-47F5-884C-C85BD7C9461A}" destId="{4C1AE018-D74D-44BB-B425-11B72CCA42B2}" srcOrd="1" destOrd="0" presId="urn:microsoft.com/office/officeart/2005/8/layout/orgChart1"/>
    <dgm:cxn modelId="{164104FB-F75D-48A6-BE93-AF60184DEDB8}" type="presParOf" srcId="{D6AFF091-BF1A-4A74-A3B3-961BB89600CC}" destId="{0F370926-80A6-4E86-877D-8DC95043D7D6}" srcOrd="1" destOrd="0" presId="urn:microsoft.com/office/officeart/2005/8/layout/orgChart1"/>
    <dgm:cxn modelId="{4945940F-3036-4C32-81F5-0144B904A254}" type="presParOf" srcId="{D6AFF091-BF1A-4A74-A3B3-961BB89600CC}" destId="{A072342E-F4F5-4614-9731-DEE6887001D6}" srcOrd="2" destOrd="0" presId="urn:microsoft.com/office/officeart/2005/8/layout/orgChart1"/>
    <dgm:cxn modelId="{3650AB45-2F77-41D1-90F2-33C30376B380}" type="presParOf" srcId="{300FF22A-A2F7-4D90-A539-B4CD3BE37616}" destId="{9318432A-2D95-43D8-B9FD-EA0ADCC3490F}" srcOrd="2" destOrd="0" presId="urn:microsoft.com/office/officeart/2005/8/layout/orgChart1"/>
    <dgm:cxn modelId="{85524F72-4556-404F-92D9-2B571D95C825}" type="presParOf" srcId="{300FF22A-A2F7-4D90-A539-B4CD3BE37616}" destId="{271EA83E-62BF-48D1-AC2D-3B3859EFDB74}" srcOrd="3" destOrd="0" presId="urn:microsoft.com/office/officeart/2005/8/layout/orgChart1"/>
    <dgm:cxn modelId="{0BC7A0BF-F68F-48A8-B62C-8C3ADE399151}" type="presParOf" srcId="{271EA83E-62BF-48D1-AC2D-3B3859EFDB74}" destId="{A5B03C3F-1A43-460F-80CD-14660842C835}" srcOrd="0" destOrd="0" presId="urn:microsoft.com/office/officeart/2005/8/layout/orgChart1"/>
    <dgm:cxn modelId="{17998B9B-3DE7-45A3-A1ED-E6DCBCCE2A1F}" type="presParOf" srcId="{A5B03C3F-1A43-460F-80CD-14660842C835}" destId="{38ECA711-D255-427D-AE20-8333CB9CA3BF}" srcOrd="0" destOrd="0" presId="urn:microsoft.com/office/officeart/2005/8/layout/orgChart1"/>
    <dgm:cxn modelId="{A22EC308-1B1E-4F93-AAAB-5DB541C40589}" type="presParOf" srcId="{A5B03C3F-1A43-460F-80CD-14660842C835}" destId="{A6A4DF2D-68A1-4A18-A780-8BDACC3FD730}" srcOrd="1" destOrd="0" presId="urn:microsoft.com/office/officeart/2005/8/layout/orgChart1"/>
    <dgm:cxn modelId="{07C89111-8DB9-4F8E-B7CA-8B6133E87C20}" type="presParOf" srcId="{271EA83E-62BF-48D1-AC2D-3B3859EFDB74}" destId="{BA7A3202-5E27-48E7-8ED4-6C1AEB25F21A}" srcOrd="1" destOrd="0" presId="urn:microsoft.com/office/officeart/2005/8/layout/orgChart1"/>
    <dgm:cxn modelId="{063FEABA-CE27-4C9E-8249-3F5B8DE77392}" type="presParOf" srcId="{271EA83E-62BF-48D1-AC2D-3B3859EFDB74}" destId="{E19FE3F8-46AF-4777-9EE1-C7726297FEFE}" srcOrd="2" destOrd="0" presId="urn:microsoft.com/office/officeart/2005/8/layout/orgChart1"/>
    <dgm:cxn modelId="{66F7F9B2-A187-44B3-A08F-5D03A58098DB}" type="presParOf" srcId="{300FF22A-A2F7-4D90-A539-B4CD3BE37616}" destId="{C6DF363B-7437-402B-9B9E-AB50139C9B10}" srcOrd="4" destOrd="0" presId="urn:microsoft.com/office/officeart/2005/8/layout/orgChart1"/>
    <dgm:cxn modelId="{34B41EB2-D4FA-49F4-BEC9-CA2CA2D802C5}" type="presParOf" srcId="{300FF22A-A2F7-4D90-A539-B4CD3BE37616}" destId="{674E8BFA-F031-4C49-9213-B7B156B335D0}" srcOrd="5" destOrd="0" presId="urn:microsoft.com/office/officeart/2005/8/layout/orgChart1"/>
    <dgm:cxn modelId="{CC6D984C-760B-4C27-8B2E-00961BF6E4FB}" type="presParOf" srcId="{674E8BFA-F031-4C49-9213-B7B156B335D0}" destId="{A30D4FE2-8BED-4B99-9CF4-331F3BF4879C}" srcOrd="0" destOrd="0" presId="urn:microsoft.com/office/officeart/2005/8/layout/orgChart1"/>
    <dgm:cxn modelId="{D8FBDDF1-FDA3-4C94-9ED8-6967363F6CCE}" type="presParOf" srcId="{A30D4FE2-8BED-4B99-9CF4-331F3BF4879C}" destId="{CCE5F81F-779D-4E44-A6BB-6B58F00F11AA}" srcOrd="0" destOrd="0" presId="urn:microsoft.com/office/officeart/2005/8/layout/orgChart1"/>
    <dgm:cxn modelId="{07CED0C0-1682-4654-884B-CF861C681976}" type="presParOf" srcId="{A30D4FE2-8BED-4B99-9CF4-331F3BF4879C}" destId="{93478794-27ED-4781-B2D5-D081430B293F}" srcOrd="1" destOrd="0" presId="urn:microsoft.com/office/officeart/2005/8/layout/orgChart1"/>
    <dgm:cxn modelId="{4EED6101-7660-4E5B-97F5-65689A3D6B7C}" type="presParOf" srcId="{674E8BFA-F031-4C49-9213-B7B156B335D0}" destId="{9029702F-8AF1-48DD-A596-65EA3E06E857}" srcOrd="1" destOrd="0" presId="urn:microsoft.com/office/officeart/2005/8/layout/orgChart1"/>
    <dgm:cxn modelId="{396220AA-BF73-4FD7-9C73-022DB03A393E}" type="presParOf" srcId="{674E8BFA-F031-4C49-9213-B7B156B335D0}" destId="{DE6A8746-405E-4CAB-9558-AEC018C49C5C}" srcOrd="2" destOrd="0" presId="urn:microsoft.com/office/officeart/2005/8/layout/orgChart1"/>
    <dgm:cxn modelId="{4FC6FECD-E35C-4092-BDE8-CAEE68E9389D}" type="presParOf" srcId="{C542D814-6A3C-41AD-83D7-D0D2B0D38D18}" destId="{6EE79711-EE7B-4EDE-9F07-D793346DBECF}" srcOrd="2" destOrd="0" presId="urn:microsoft.com/office/officeart/2005/8/layout/orgChart1"/>
    <dgm:cxn modelId="{240AFAE0-7BAC-44F2-ABA5-02D937D5D72E}" type="presParOf" srcId="{6EE79711-EE7B-4EDE-9F07-D793346DBECF}" destId="{299B6830-E46F-43BA-AB70-DAE8F8EAAB9F}" srcOrd="0" destOrd="0" presId="urn:microsoft.com/office/officeart/2005/8/layout/orgChart1"/>
    <dgm:cxn modelId="{D3B95397-4B4D-4CFB-AB5B-79107F7DCFFD}" type="presParOf" srcId="{6EE79711-EE7B-4EDE-9F07-D793346DBECF}" destId="{2A1435C3-B640-452E-88FD-E3B265C05B40}" srcOrd="1" destOrd="0" presId="urn:microsoft.com/office/officeart/2005/8/layout/orgChart1"/>
    <dgm:cxn modelId="{DC7FF62F-4C73-40C6-8563-C589823E9CEF}" type="presParOf" srcId="{2A1435C3-B640-452E-88FD-E3B265C05B40}" destId="{35B3480B-BDB1-4895-851F-9FE9B33037A1}" srcOrd="0" destOrd="0" presId="urn:microsoft.com/office/officeart/2005/8/layout/orgChart1"/>
    <dgm:cxn modelId="{09017509-95AB-4296-88DF-B7EE1D0D052B}" type="presParOf" srcId="{35B3480B-BDB1-4895-851F-9FE9B33037A1}" destId="{8FC85D49-7F66-488C-AC0A-C396BF1D5B40}" srcOrd="0" destOrd="0" presId="urn:microsoft.com/office/officeart/2005/8/layout/orgChart1"/>
    <dgm:cxn modelId="{7305BA53-2186-4B35-91B9-A8FE7B6350BC}" type="presParOf" srcId="{35B3480B-BDB1-4895-851F-9FE9B33037A1}" destId="{AF8AAB66-95A6-4FD6-858B-4D841A2A11B9}" srcOrd="1" destOrd="0" presId="urn:microsoft.com/office/officeart/2005/8/layout/orgChart1"/>
    <dgm:cxn modelId="{72363273-10FD-4E7A-B140-964441F195D4}" type="presParOf" srcId="{2A1435C3-B640-452E-88FD-E3B265C05B40}" destId="{125E4B2E-24FD-41F5-88BF-039731E233AC}" srcOrd="1" destOrd="0" presId="urn:microsoft.com/office/officeart/2005/8/layout/orgChart1"/>
    <dgm:cxn modelId="{E4116E30-ACD4-495A-961D-B02D2082D270}" type="presParOf" srcId="{2A1435C3-B640-452E-88FD-E3B265C05B40}" destId="{E809873B-95C5-434A-84AB-33B43837A8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B6830-E46F-43BA-AB70-DAE8F8EAAB9F}">
      <dsp:nvSpPr>
        <dsp:cNvPr id="0" name=""/>
        <dsp:cNvSpPr/>
      </dsp:nvSpPr>
      <dsp:spPr>
        <a:xfrm>
          <a:off x="3867444" y="1179330"/>
          <a:ext cx="247355" cy="1083651"/>
        </a:xfrm>
        <a:custGeom>
          <a:avLst/>
          <a:gdLst/>
          <a:ahLst/>
          <a:cxnLst/>
          <a:rect l="0" t="0" r="0" b="0"/>
          <a:pathLst>
            <a:path>
              <a:moveTo>
                <a:pt x="247355" y="0"/>
              </a:moveTo>
              <a:lnTo>
                <a:pt x="247355" y="1083651"/>
              </a:lnTo>
              <a:lnTo>
                <a:pt x="0" y="10836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F363B-7437-402B-9B9E-AB50139C9B10}">
      <dsp:nvSpPr>
        <dsp:cNvPr id="0" name=""/>
        <dsp:cNvSpPr/>
      </dsp:nvSpPr>
      <dsp:spPr>
        <a:xfrm>
          <a:off x="4114800" y="1179330"/>
          <a:ext cx="2850473" cy="2167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9946"/>
              </a:lnTo>
              <a:lnTo>
                <a:pt x="2850473" y="1919946"/>
              </a:lnTo>
              <a:lnTo>
                <a:pt x="2850473" y="2167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8432A-2D95-43D8-B9FD-EA0ADCC3490F}">
      <dsp:nvSpPr>
        <dsp:cNvPr id="0" name=""/>
        <dsp:cNvSpPr/>
      </dsp:nvSpPr>
      <dsp:spPr>
        <a:xfrm>
          <a:off x="4069080" y="1179330"/>
          <a:ext cx="91440" cy="21673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7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7C1F5-C28C-4773-A6DD-0567D0C1B4F5}">
      <dsp:nvSpPr>
        <dsp:cNvPr id="0" name=""/>
        <dsp:cNvSpPr/>
      </dsp:nvSpPr>
      <dsp:spPr>
        <a:xfrm>
          <a:off x="1264326" y="1179330"/>
          <a:ext cx="2850473" cy="2167302"/>
        </a:xfrm>
        <a:custGeom>
          <a:avLst/>
          <a:gdLst/>
          <a:ahLst/>
          <a:cxnLst/>
          <a:rect l="0" t="0" r="0" b="0"/>
          <a:pathLst>
            <a:path>
              <a:moveTo>
                <a:pt x="2850473" y="0"/>
              </a:moveTo>
              <a:lnTo>
                <a:pt x="2850473" y="1919946"/>
              </a:lnTo>
              <a:lnTo>
                <a:pt x="0" y="1919946"/>
              </a:lnTo>
              <a:lnTo>
                <a:pt x="0" y="2167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97290-A93A-4793-AE9F-5B744E689465}">
      <dsp:nvSpPr>
        <dsp:cNvPr id="0" name=""/>
        <dsp:cNvSpPr/>
      </dsp:nvSpPr>
      <dsp:spPr>
        <a:xfrm>
          <a:off x="2936918" y="1448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Античное искусство</a:t>
          </a:r>
          <a:endParaRPr lang="ru-RU" sz="2400" kern="1200" dirty="0"/>
        </a:p>
      </dsp:txBody>
      <dsp:txXfrm>
        <a:off x="2936918" y="1448"/>
        <a:ext cx="2355763" cy="1177881"/>
      </dsp:txXfrm>
    </dsp:sp>
    <dsp:sp modelId="{FC2E4E1B-6B9D-4790-9B89-A26382E9016B}">
      <dsp:nvSpPr>
        <dsp:cNvPr id="0" name=""/>
        <dsp:cNvSpPr/>
      </dsp:nvSpPr>
      <dsp:spPr>
        <a:xfrm>
          <a:off x="86444" y="3346632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Древнегреческое искусство</a:t>
          </a:r>
          <a:endParaRPr lang="ru-RU" sz="2400" kern="1200" dirty="0"/>
        </a:p>
      </dsp:txBody>
      <dsp:txXfrm>
        <a:off x="86444" y="3346632"/>
        <a:ext cx="2355763" cy="1177881"/>
      </dsp:txXfrm>
    </dsp:sp>
    <dsp:sp modelId="{38ECA711-D255-427D-AE20-8333CB9CA3BF}">
      <dsp:nvSpPr>
        <dsp:cNvPr id="0" name=""/>
        <dsp:cNvSpPr/>
      </dsp:nvSpPr>
      <dsp:spPr>
        <a:xfrm>
          <a:off x="2936918" y="3346632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Древнеримское искусство</a:t>
          </a:r>
          <a:endParaRPr lang="ru-RU" sz="2400" kern="1200" dirty="0"/>
        </a:p>
      </dsp:txBody>
      <dsp:txXfrm>
        <a:off x="2936918" y="3346632"/>
        <a:ext cx="2355763" cy="1177881"/>
      </dsp:txXfrm>
    </dsp:sp>
    <dsp:sp modelId="{CCE5F81F-779D-4E44-A6BB-6B58F00F11AA}">
      <dsp:nvSpPr>
        <dsp:cNvPr id="0" name=""/>
        <dsp:cNvSpPr/>
      </dsp:nvSpPr>
      <dsp:spPr>
        <a:xfrm>
          <a:off x="5787391" y="3346632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Искусство Эллинизма</a:t>
          </a:r>
          <a:endParaRPr lang="ru-RU" sz="2400" kern="1200" dirty="0"/>
        </a:p>
      </dsp:txBody>
      <dsp:txXfrm>
        <a:off x="5787391" y="3346632"/>
        <a:ext cx="2355763" cy="1177881"/>
      </dsp:txXfrm>
    </dsp:sp>
    <dsp:sp modelId="{8FC85D49-7F66-488C-AC0A-C396BF1D5B40}">
      <dsp:nvSpPr>
        <dsp:cNvPr id="0" name=""/>
        <dsp:cNvSpPr/>
      </dsp:nvSpPr>
      <dsp:spPr>
        <a:xfrm>
          <a:off x="1511681" y="1674040"/>
          <a:ext cx="2355763" cy="11778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Эгейское искусство</a:t>
          </a:r>
          <a:endParaRPr lang="ru-RU" sz="2400" kern="1200" dirty="0"/>
        </a:p>
      </dsp:txBody>
      <dsp:txXfrm>
        <a:off x="1511681" y="1674040"/>
        <a:ext cx="2355763" cy="1177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ZReLhkKBZY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700" b="1" dirty="0" smtClean="0"/>
              <a:t>Античное искусство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Введение</a:t>
            </a:r>
            <a:endParaRPr lang="ru-RU" dirty="0"/>
          </a:p>
        </p:txBody>
      </p:sp>
      <p:pic>
        <p:nvPicPr>
          <p:cNvPr id="4" name="Содержимое 3" descr="parfenon-v-afinah-gretsiya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51229" y="1600200"/>
            <a:ext cx="7241541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517632" cy="5544616"/>
          </a:xfrm>
        </p:spPr>
        <p:txBody>
          <a:bodyPr/>
          <a:lstStyle/>
          <a:p>
            <a:r>
              <a:rPr lang="ru-RU" dirty="0" smtClean="0"/>
              <a:t>В начале I тыс. до н. э. древневосточные цивилизации утратили приоритет в общественном развитии и уступили место новому культурному центру, возникшему в Средиземноморье и получившему название «</a:t>
            </a:r>
            <a:r>
              <a:rPr lang="ru-RU" b="1" dirty="0" smtClean="0"/>
              <a:t>античная цивилизация</a:t>
            </a:r>
            <a:r>
              <a:rPr lang="ru-RU" dirty="0" smtClean="0"/>
              <a:t>». К античной цивилизации принято относить историю и культуру </a:t>
            </a:r>
            <a:r>
              <a:rPr lang="ru-RU" b="1" dirty="0" smtClean="0"/>
              <a:t>Древней Греции </a:t>
            </a:r>
            <a:r>
              <a:rPr lang="ru-RU" dirty="0" smtClean="0"/>
              <a:t>и </a:t>
            </a:r>
            <a:r>
              <a:rPr lang="ru-RU" b="1" dirty="0" smtClean="0"/>
              <a:t>Древнего Рима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3000" dirty="0" smtClean="0"/>
              <a:t>Сложный и многообразный исторический материал принято делить на несколько периодов:</a:t>
            </a:r>
            <a:endParaRPr lang="ru-RU" sz="3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Достижения древних греков и римлян впечатляюще поразительны во всех областях, и на них основана вся </a:t>
            </a:r>
            <a:r>
              <a:rPr lang="ru-RU" b="1" dirty="0" smtClean="0"/>
              <a:t>европейская цивилизация</a:t>
            </a:r>
            <a:r>
              <a:rPr lang="ru-RU" dirty="0" smtClean="0"/>
              <a:t>. Греция и Рим, два вечных спутника, сопровождают европейское человечество на всем его пути.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4048" y="274638"/>
            <a:ext cx="3816424" cy="6322714"/>
          </a:xfrm>
        </p:spPr>
        <p:txBody>
          <a:bodyPr>
            <a:noAutofit/>
          </a:bodyPr>
          <a:lstStyle/>
          <a:p>
            <a:r>
              <a:rPr lang="ru-RU" sz="2500" dirty="0" smtClean="0"/>
              <a:t>Источники изучения греческого и изобразительного искусства и архитектуры разнообразны: это развалины городов, достаточно хорошо сохранившиеся отдельные архитектурные памятники, бесчисленные скульптуры, расписные вазы и многие другие изделия художественного ремесла.</a:t>
            </a:r>
            <a:endParaRPr lang="ru-RU" sz="2500" dirty="0"/>
          </a:p>
        </p:txBody>
      </p:sp>
      <p:pic>
        <p:nvPicPr>
          <p:cNvPr id="4" name="Содержимое 3" descr="cd8308e993059c5911d57e03e713e38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401" y="476672"/>
            <a:ext cx="4554623" cy="568863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06688" cy="5746650"/>
          </a:xfrm>
        </p:spPr>
        <p:txBody>
          <a:bodyPr>
            <a:noAutofit/>
          </a:bodyPr>
          <a:lstStyle/>
          <a:p>
            <a:r>
              <a:rPr lang="ru-RU" sz="2500" dirty="0" smtClean="0"/>
              <a:t>Множество мраморных и бронзовых скульптур погибло в раннем средневековье, особенно пострадали бронзовые статуи, которые были переплавлены в предметы практического назначения или новые произведения искусства.</a:t>
            </a:r>
            <a:endParaRPr lang="ru-RU" sz="2500" dirty="0"/>
          </a:p>
        </p:txBody>
      </p:sp>
      <p:pic>
        <p:nvPicPr>
          <p:cNvPr id="4" name="Содержимое 3" descr="HTB1U.4FdjfguuRjSspaq6yXVXXa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692696"/>
            <a:ext cx="4943676" cy="494367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https://youtu.be/ZReLhkKBZY8</a:t>
            </a:r>
            <a:endParaRPr lang="ru-RU" dirty="0" smtClean="0"/>
          </a:p>
          <a:p>
            <a:pPr>
              <a:buNone/>
            </a:pPr>
            <a:r>
              <a:rPr lang="ru-RU" smtClean="0"/>
              <a:t>Посмотреть </a:t>
            </a:r>
            <a:r>
              <a:rPr lang="ru-RU" smtClean="0"/>
              <a:t>видеоролик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126</Words>
  <Application>Microsoft Office PowerPoint</Application>
  <PresentationFormat>Экран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Античное искусство  Введение</vt:lpstr>
      <vt:lpstr>Презентация PowerPoint</vt:lpstr>
      <vt:lpstr>Сложный и многообразный исторический материал принято делить на несколько периодов:</vt:lpstr>
      <vt:lpstr>Презентация PowerPoint</vt:lpstr>
      <vt:lpstr>Источники изучения греческого и изобразительного искусства и архитектуры разнообразны: это развалины городов, достаточно хорошо сохранившиеся отдельные архитектурные памятники, бесчисленные скульптуры, расписные вазы и многие другие изделия художественного ремесла.</vt:lpstr>
      <vt:lpstr>Множество мраморных и бронзовых скульптур погибло в раннем средневековье, особенно пострадали бронзовые статуи, которые были переплавлены в предметы практического назначения или новые произведения искусства.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Античное искусство  Введение</dc:title>
  <dc:creator>1</dc:creator>
  <cp:lastModifiedBy>Илья</cp:lastModifiedBy>
  <cp:revision>8</cp:revision>
  <dcterms:created xsi:type="dcterms:W3CDTF">2020-12-13T15:18:58Z</dcterms:created>
  <dcterms:modified xsi:type="dcterms:W3CDTF">2022-02-11T05:49:52Z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223396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