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3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8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85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39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51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08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42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6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6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47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86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18864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Заупокойный храм царицы </a:t>
            </a:r>
            <a:r>
              <a:rPr lang="ru-RU" sz="2400" b="1" dirty="0" err="1"/>
              <a:t>Хатшепсут</a:t>
            </a:r>
            <a:r>
              <a:rPr lang="ru-RU" sz="2400" b="1" dirty="0"/>
              <a:t>. </a:t>
            </a:r>
            <a:r>
              <a:rPr lang="ru-RU" sz="2400" dirty="0"/>
              <a:t>Он </a:t>
            </a:r>
            <a:r>
              <a:rPr lang="ru-RU" sz="2400" dirty="0"/>
              <a:t>относится к типу полускальных храмов, где наземные помещения сочетаются с молельней, вырубленной в скалах.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388970"/>
            <a:ext cx="7951618" cy="52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4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7574"/>
          <a:stretch/>
        </p:blipFill>
        <p:spPr>
          <a:xfrm>
            <a:off x="1631504" y="980728"/>
            <a:ext cx="8974880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51784" y="5805264"/>
            <a:ext cx="386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храм царицы </a:t>
            </a:r>
            <a:r>
              <a:rPr lang="ru-RU" sz="2800" dirty="0" err="1"/>
              <a:t>Хатшепсут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0445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404665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Залы храма, высеченные в скале, были украшены живописью и скульптурой. В одном святилище стояло более двухсот статуй. Пол был выстлан золотыми и серебряными </a:t>
            </a:r>
            <a:endParaRPr lang="ru-RU" sz="2800" dirty="0"/>
          </a:p>
          <a:p>
            <a:r>
              <a:rPr lang="ru-RU" sz="2800" dirty="0"/>
              <a:t>пластинами</a:t>
            </a:r>
            <a:r>
              <a:rPr lang="ru-RU" sz="2800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9" y="3227064"/>
            <a:ext cx="4901609" cy="3261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37" y="1700809"/>
            <a:ext cx="3590334" cy="48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4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6406" y="14044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эпоху Нового царства были возведены основные части </a:t>
            </a:r>
            <a:r>
              <a:rPr lang="ru-RU" sz="2400" b="1" dirty="0"/>
              <a:t>храмового комплекса в </a:t>
            </a:r>
            <a:r>
              <a:rPr lang="ru-RU" sz="2400" b="1" dirty="0" err="1"/>
              <a:t>Карнаке</a:t>
            </a:r>
            <a:r>
              <a:rPr lang="ru-RU" sz="2400" dirty="0"/>
              <a:t>. Лучше всего сохранился </a:t>
            </a:r>
            <a:r>
              <a:rPr lang="ru-RU" sz="2400" b="1" dirty="0"/>
              <a:t>храм Амона </a:t>
            </a:r>
            <a:r>
              <a:rPr lang="ru-RU" sz="2400" dirty="0"/>
              <a:t>— самый большой в мире храм с колоннами.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30" y="1340769"/>
            <a:ext cx="8215926" cy="53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10" y="332657"/>
            <a:ext cx="9071195" cy="61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750" y="836712"/>
            <a:ext cx="8993098" cy="597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50" y="116633"/>
            <a:ext cx="8882642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6632"/>
            <a:ext cx="912649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</Words>
  <Application>Microsoft Office PowerPoint</Application>
  <PresentationFormat>Широкоэкранный</PresentationFormat>
  <Paragraphs>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Алена</cp:lastModifiedBy>
  <cp:revision>2</cp:revision>
  <dcterms:created xsi:type="dcterms:W3CDTF">2022-02-03T09:04:30Z</dcterms:created>
  <dcterms:modified xsi:type="dcterms:W3CDTF">2022-02-03T09:11:15Z</dcterms:modified>
</cp:coreProperties>
</file>