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 /><Relationship Id="rId3" Type="http://schemas.openxmlformats.org/officeDocument/2006/relationships/slide" Target="slides/slide2.xml" /><Relationship Id="rId7" Type="http://schemas.openxmlformats.org/officeDocument/2006/relationships/viewProps" Target="viewProps.xml" /><Relationship Id="rId2" Type="http://schemas.openxmlformats.org/officeDocument/2006/relationships/slide" Target="slides/slide1.xml" /><Relationship Id="rId1" Type="http://schemas.openxmlformats.org/officeDocument/2006/relationships/slideMaster" Target="slideMasters/slideMaster1.xml" /><Relationship Id="rId6" Type="http://schemas.openxmlformats.org/officeDocument/2006/relationships/presProps" Target="presProps.xml" /><Relationship Id="rId5" Type="http://schemas.openxmlformats.org/officeDocument/2006/relationships/slide" Target="slides/slide4.xml" /><Relationship Id="rId4" Type="http://schemas.openxmlformats.org/officeDocument/2006/relationships/slide" Target="slides/slide3.xml" /><Relationship Id="rId9" Type="http://schemas.openxmlformats.org/officeDocument/2006/relationships/tableStyles" Target="tableStyles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26EC0D6-5D1D-B04A-9E21-B37C5F12470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CA588E97-EFB0-DA48-8096-0E6806C4E20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4A732C3-0960-5544-96EA-5681EC5D82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9D353-ADDF-5643-922A-A43AFE939600}" type="datetimeFigureOut">
              <a:rPr lang="ru-RU" smtClean="0"/>
              <a:t>04.02.2022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568EED44-C647-1E46-98AF-18560D7ED6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C1058121-73FD-5442-B7C3-C9604B08E2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8C73A-8C04-FC47-A9FB-0A1536AA5CE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237967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20C4D0A-E960-554E-A966-9E58BF17D9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0CD11A74-E778-C84C-8B36-9DCD906D5D3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7AC5443F-9A69-B542-BBB5-8E3BD555CB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9D353-ADDF-5643-922A-A43AFE939600}" type="datetimeFigureOut">
              <a:rPr lang="ru-RU" smtClean="0"/>
              <a:t>04.02.2022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A3706E2-69CC-4147-9B09-3FD6991207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DD61FC0-CD5B-B343-9A0D-8328B9F2B4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8C73A-8C04-FC47-A9FB-0A1536AA5CE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391383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87671A63-6834-724E-B4A7-EB6568E5D31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59A23938-A577-474F-B400-F796B64D5F1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16D79EA6-2839-A646-B387-391D0A3BC0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9D353-ADDF-5643-922A-A43AFE939600}" type="datetimeFigureOut">
              <a:rPr lang="ru-RU" smtClean="0"/>
              <a:t>04.02.2022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C8BF53F3-E0B1-3547-920A-23D4FD73A1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59ABF77-A370-EA4F-8024-0334536F44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8C73A-8C04-FC47-A9FB-0A1536AA5CE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096264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063FF03-7AFF-4146-9600-C16E72E0F3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D27EC5A-C776-BC40-9156-79F25FECB7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16D14B9-2060-084F-96E4-322F1FC3C7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9D353-ADDF-5643-922A-A43AFE939600}" type="datetimeFigureOut">
              <a:rPr lang="ru-RU" smtClean="0"/>
              <a:t>04.02.2022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A6E5E80-797A-BB40-82F2-DC15FCE3B1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5E17639-6F61-1C4A-90C2-CDF5174AD4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8C73A-8C04-FC47-A9FB-0A1536AA5CE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865683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5FCE8EC-2FAF-074E-B9E7-2305647918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B6095B68-616D-A24B-8A25-4D124D47AE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01F0B94-D724-AA42-B5D5-701407262B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9D353-ADDF-5643-922A-A43AFE939600}" type="datetimeFigureOut">
              <a:rPr lang="ru-RU" smtClean="0"/>
              <a:t>04.02.2022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920C455-B8D4-0D4C-A5F5-73753C4FC8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0D5A6A5-8CE2-DB45-B004-B2775E8B7C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8C73A-8C04-FC47-A9FB-0A1536AA5CE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759683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CD760FF-9855-6746-8FE4-65458A50FE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858D2D5-87F7-1241-9B4D-3254D2D3A2B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53657FE0-5743-3C48-9311-A3A857883C5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19E6239C-E403-1C41-A687-CF014C162A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9D353-ADDF-5643-922A-A43AFE939600}" type="datetimeFigureOut">
              <a:rPr lang="ru-RU" smtClean="0"/>
              <a:t>04.02.2022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0BF3BFD5-292D-4048-9B5D-C6DB24B2ED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9EB38DB4-834B-C443-9D90-72F0BC8B56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8C73A-8C04-FC47-A9FB-0A1536AA5CE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519309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33588DE-9204-6143-9D43-A1526EF15D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4E641280-88A8-354D-86B0-0A966479F5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EF6E9725-819A-A343-8EB1-3BE6736ECCF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523852AD-BAC4-4248-8EF8-02FDC61A8D6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ACC70FD1-1437-634A-A571-52349F1DEB6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CE6E7338-7157-C74D-B73B-C273585D8F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9D353-ADDF-5643-922A-A43AFE939600}" type="datetimeFigureOut">
              <a:rPr lang="ru-RU" smtClean="0"/>
              <a:t>04.02.2022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FE669EAA-7D38-3247-AFE4-09683373AF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7D01CE6D-F71E-8B48-AF4A-FE8089FE19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8C73A-8C04-FC47-A9FB-0A1536AA5CE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363988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1C8796F-0329-1646-BB87-0F9B9F516F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FF83560C-F70E-4549-A9B5-10DF329CF1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9D353-ADDF-5643-922A-A43AFE939600}" type="datetimeFigureOut">
              <a:rPr lang="ru-RU" smtClean="0"/>
              <a:t>04.02.2022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271004EF-9D54-EB4D-966F-01C04095F1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D53A4E07-0AA1-514D-B619-BBF0A28C28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8C73A-8C04-FC47-A9FB-0A1536AA5CE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191958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BD84397E-DB9B-104D-907A-53356EEE00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9D353-ADDF-5643-922A-A43AFE939600}" type="datetimeFigureOut">
              <a:rPr lang="ru-RU" smtClean="0"/>
              <a:t>04.02.2022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B9FE6C9E-CA7A-CB49-9FFA-92E920691E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07E9ABC2-9CA3-5645-8E44-48043DC214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8C73A-8C04-FC47-A9FB-0A1536AA5CE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583998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964A6EE-22C8-B54B-98BE-AE1966E5B2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9683427-4531-174A-B5E5-64D328881C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7C65036D-F50B-074F-B158-2941252A309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AE890B85-5480-A349-BC30-DA09677BCD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9D353-ADDF-5643-922A-A43AFE939600}" type="datetimeFigureOut">
              <a:rPr lang="ru-RU" smtClean="0"/>
              <a:t>04.02.2022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2B882EDE-984C-274D-9BFE-C60D032307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F4368EDB-36A6-8F49-B102-485966D564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8C73A-8C04-FC47-A9FB-0A1536AA5CE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976492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2AD1777-1718-B447-98C6-A6535D93C6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1C094996-72CC-8A47-B956-80E7DFE479D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C1A2F29C-B47F-AA44-BACC-776724AD167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FE2A0DEC-A82D-F440-83EF-884D0BC271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9D353-ADDF-5643-922A-A43AFE939600}" type="datetimeFigureOut">
              <a:rPr lang="ru-RU" smtClean="0"/>
              <a:t>04.02.2022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C7E0730E-34C3-CE46-A06B-A777A457CA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F3CC6E25-F0AA-574C-8568-107DF2B24D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8C73A-8C04-FC47-A9FB-0A1536AA5CE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754674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F353ACD-7DD8-834E-AAE0-5C7E64A78A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171B6379-3280-974C-952E-5BB3E298B9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DE9369D-0E68-3E48-AAA2-B6E72064559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29D353-ADDF-5643-922A-A43AFE939600}" type="datetimeFigureOut">
              <a:rPr lang="ru-RU" smtClean="0"/>
              <a:t>04.02.2022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4B1D531-70F1-E647-AFB4-053810BA295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9784CA5-E9F0-6C47-A14A-2E7F07CFDEE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28C73A-8C04-FC47-A9FB-0A1536AA5CE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868346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 /><Relationship Id="rId2" Type="http://schemas.openxmlformats.org/officeDocument/2006/relationships/image" Target="../media/image1.jpeg" /><Relationship Id="rId1" Type="http://schemas.openxmlformats.org/officeDocument/2006/relationships/slideLayout" Target="../slideLayouts/slideLayout2.xml" 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 /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DF37044-2CDF-C34E-81C6-AEEEE4B5D04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/>
              <a:t>Тема: Изразец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45CC48D5-4B80-C045-BB51-545C22E6AC7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/>
              <a:t>Задание: выполнение изразца из пластилина</a:t>
            </a:r>
          </a:p>
        </p:txBody>
      </p:sp>
    </p:spTree>
    <p:extLst>
      <p:ext uri="{BB962C8B-B14F-4D97-AF65-F5344CB8AC3E}">
        <p14:creationId xmlns:p14="http://schemas.microsoft.com/office/powerpoint/2010/main" val="31438008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8B59AFB-7ADB-7349-BD3D-405B12436A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Этапы выполнение изразца: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E4F25C8-8B38-BD47-B944-DEFCA5D727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5537" y="1690688"/>
            <a:ext cx="10515600" cy="4351338"/>
          </a:xfrm>
        </p:spPr>
        <p:txBody>
          <a:bodyPr>
            <a:normAutofit/>
          </a:bodyPr>
          <a:lstStyle/>
          <a:p>
            <a:r>
              <a:rPr lang="ru-RU" b="0" i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Вырежьте из плотного картона квадрат примерно 10 х 10 см. Возьмите  пластилин желательно белого или зелёного цвета и начните наносить его на картонку;</a:t>
            </a:r>
            <a:endParaRPr lang="ru-RU" b="0" i="0">
              <a:solidFill>
                <a:srgbClr val="5D5D5D"/>
              </a:solidFill>
              <a:effectLst/>
              <a:latin typeface="Arial" panose="020B0604020202020204" pitchFamily="34" charset="0"/>
            </a:endParaRPr>
          </a:p>
          <a:p>
            <a:r>
              <a:rPr lang="ru-RU" b="0" i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Облепите картонку полностью и выровняйте поверхность, чтобы она была гладкой. Зубочисткой нанесите на плитку узор который Вы придумаете;</a:t>
            </a:r>
            <a:endParaRPr lang="ru-RU" b="0" i="0">
              <a:solidFill>
                <a:srgbClr val="5D5D5D"/>
              </a:solidFill>
              <a:effectLst/>
              <a:latin typeface="Arial" panose="020B0604020202020204" pitchFamily="34" charset="0"/>
            </a:endParaRPr>
          </a:p>
          <a:p>
            <a:r>
              <a:rPr lang="ru-RU" b="0" i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Возьмите пластилин разных цветов  и вылепите из него оставшиеся детали узора. </a:t>
            </a:r>
            <a:endParaRPr lang="ru-RU" b="0" i="0">
              <a:solidFill>
                <a:srgbClr val="5D5D5D"/>
              </a:solidFill>
              <a:effectLst/>
              <a:latin typeface="Arial" panose="020B0604020202020204" pitchFamily="34" charset="0"/>
            </a:endParaRPr>
          </a:p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188278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40B195D-70DA-8142-8F95-8FF479381C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Примера изразца</a:t>
            </a:r>
          </a:p>
        </p:txBody>
      </p:sp>
      <p:pic>
        <p:nvPicPr>
          <p:cNvPr id="4" name="Рисунок 4">
            <a:extLst>
              <a:ext uri="{FF2B5EF4-FFF2-40B4-BE49-F238E27FC236}">
                <a16:creationId xmlns:a16="http://schemas.microsoft.com/office/drawing/2014/main" id="{E821D0DC-3671-C74D-BAFE-B8F4550C6DB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1590593"/>
            <a:ext cx="4441879" cy="4351338"/>
          </a:xfrm>
        </p:spPr>
      </p:pic>
      <p:pic>
        <p:nvPicPr>
          <p:cNvPr id="5" name="Рисунок 5">
            <a:extLst>
              <a:ext uri="{FF2B5EF4-FFF2-40B4-BE49-F238E27FC236}">
                <a16:creationId xmlns:a16="http://schemas.microsoft.com/office/drawing/2014/main" id="{588A59D9-6CD4-FE46-836F-0C48AC5611D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84552" y="523264"/>
            <a:ext cx="5397766" cy="54186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03070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0EE5E67-9B81-EA46-ADFF-5175647314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Вдохновляемся и рисуем эскиз будущего изразца</a:t>
            </a:r>
          </a:p>
        </p:txBody>
      </p:sp>
      <p:pic>
        <p:nvPicPr>
          <p:cNvPr id="4" name="Рисунок 4">
            <a:extLst>
              <a:ext uri="{FF2B5EF4-FFF2-40B4-BE49-F238E27FC236}">
                <a16:creationId xmlns:a16="http://schemas.microsoft.com/office/drawing/2014/main" id="{CB4A2FC5-E5F6-5849-94DF-4559A2F68D5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1788515"/>
            <a:ext cx="4279116" cy="4351338"/>
          </a:xfr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8511947D-B3B5-914C-B8C8-6263FA992221}"/>
              </a:ext>
            </a:extLst>
          </p:cNvPr>
          <p:cNvSpPr txBox="1"/>
          <p:nvPr/>
        </p:nvSpPr>
        <p:spPr>
          <a:xfrm>
            <a:off x="5320145" y="1690688"/>
            <a:ext cx="546166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ru-RU"/>
              <a:t>Важно: продумайте эскиз, прежде чем лепить.</a:t>
            </a:r>
          </a:p>
          <a:p>
            <a:pPr algn="l"/>
            <a:endParaRPr lang="ru-RU"/>
          </a:p>
          <a:p>
            <a:pPr algn="l"/>
            <a:r>
              <a:rPr lang="ru-RU"/>
              <a:t>Материалы для выполнения задания: картон 10×10, карандаш, ластик,зубочистка,цветной пластилин. Кто хорошо работает с солёным тестом,можно из него.</a:t>
            </a:r>
          </a:p>
          <a:p>
            <a:pPr algn="l"/>
            <a:endParaRPr lang="ru-RU"/>
          </a:p>
          <a:p>
            <a:pPr algn="l"/>
            <a:r>
              <a:rPr lang="ru-RU"/>
              <a:t>Сроки выполнения: до 16.02.2022</a:t>
            </a:r>
          </a:p>
          <a:p>
            <a:pPr algn="l"/>
            <a:r>
              <a:rPr lang="ru-RU"/>
              <a:t>По всем вопросам писать: 8950-546-28-16 </a:t>
            </a:r>
          </a:p>
          <a:p>
            <a:pPr algn="l"/>
            <a:r>
              <a:rPr lang="ru-RU"/>
              <a:t>Преподаватель: Иванова Светлана Сергеевна </a:t>
            </a:r>
          </a:p>
        </p:txBody>
      </p:sp>
    </p:spTree>
    <p:extLst>
      <p:ext uri="{BB962C8B-B14F-4D97-AF65-F5344CB8AC3E}">
        <p14:creationId xmlns:p14="http://schemas.microsoft.com/office/powerpoint/2010/main" val="216585709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Широкоэкранный</PresentationFormat>
  <Slides>4</Slides>
  <Notes>0</Notes>
  <HiddenSlides>0</HiddenSlide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Тема Office</vt:lpstr>
      <vt:lpstr>Тема: Изразец</vt:lpstr>
      <vt:lpstr>Этапы выполнение изразца:</vt:lpstr>
      <vt:lpstr>Примера изразца</vt:lpstr>
      <vt:lpstr>Вдохновляемся и рисуем эскиз будущего изразца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Тема: Изразец</dc:title>
  <dc:creator>Неизвестный пользователь</dc:creator>
  <cp:lastModifiedBy>Неизвестный пользователь</cp:lastModifiedBy>
  <cp:revision>1</cp:revision>
  <dcterms:created xsi:type="dcterms:W3CDTF">2022-02-04T03:37:40Z</dcterms:created>
  <dcterms:modified xsi:type="dcterms:W3CDTF">2022-02-04T04:10:00Z</dcterms:modified>
</cp:coreProperties>
</file>