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0" r:id="rId4"/>
    <p:sldId id="257" r:id="rId5"/>
    <p:sldId id="262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Pictures\2022-04-04 участок\участок 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3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276872"/>
            <a:ext cx="2890664" cy="1930226"/>
          </a:xfrm>
        </p:spPr>
        <p:txBody>
          <a:bodyPr>
            <a:normAutofit/>
          </a:bodyPr>
          <a:lstStyle/>
          <a:p>
            <a:r>
              <a:rPr lang="ru-RU" dirty="0" smtClean="0"/>
              <a:t>Брежнева Катя</a:t>
            </a:r>
            <a:endParaRPr lang="ru-RU" dirty="0"/>
          </a:p>
        </p:txBody>
      </p:sp>
      <p:pic>
        <p:nvPicPr>
          <p:cNvPr id="4" name="Рисунок 3" descr="скворечник 284.jpg"/>
          <p:cNvPicPr>
            <a:picLocks noChangeAspect="1"/>
          </p:cNvPicPr>
          <p:nvPr/>
        </p:nvPicPr>
        <p:blipFill>
          <a:blip r:embed="rId2" cstate="print"/>
          <a:srcRect l="6290" r="11111"/>
          <a:stretch>
            <a:fillRect/>
          </a:stretch>
        </p:blipFill>
        <p:spPr>
          <a:xfrm>
            <a:off x="0" y="0"/>
            <a:ext cx="424847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3106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Черепанова Кира</a:t>
            </a:r>
            <a:endParaRPr lang="ru-RU" dirty="0"/>
          </a:p>
        </p:txBody>
      </p:sp>
      <p:pic>
        <p:nvPicPr>
          <p:cNvPr id="4" name="Рисунок 3" descr="скворечник 294.jpg"/>
          <p:cNvPicPr>
            <a:picLocks noChangeAspect="1"/>
          </p:cNvPicPr>
          <p:nvPr/>
        </p:nvPicPr>
        <p:blipFill>
          <a:blip r:embed="rId2" cstate="print"/>
          <a:srcRect r="14690" b="4851"/>
          <a:stretch>
            <a:fillRect/>
          </a:stretch>
        </p:blipFill>
        <p:spPr>
          <a:xfrm>
            <a:off x="4532384" y="0"/>
            <a:ext cx="461161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ru-RU" dirty="0" smtClean="0"/>
              <a:t>Носков Данил</a:t>
            </a:r>
            <a:endParaRPr lang="ru-RU" dirty="0"/>
          </a:p>
        </p:txBody>
      </p:sp>
      <p:pic>
        <p:nvPicPr>
          <p:cNvPr id="5" name="Рисунок 4" descr="скворечник 280.jpg"/>
          <p:cNvPicPr>
            <a:picLocks noChangeAspect="1"/>
          </p:cNvPicPr>
          <p:nvPr/>
        </p:nvPicPr>
        <p:blipFill>
          <a:blip r:embed="rId2" cstate="print"/>
          <a:srcRect l="8865" t="17450" r="5736" b="19551"/>
          <a:stretch>
            <a:fillRect/>
          </a:stretch>
        </p:blipFill>
        <p:spPr>
          <a:xfrm>
            <a:off x="4413312" y="0"/>
            <a:ext cx="4730688" cy="4653136"/>
          </a:xfrm>
          <a:prstGeom prst="rect">
            <a:avLst/>
          </a:prstGeom>
        </p:spPr>
      </p:pic>
      <p:pic>
        <p:nvPicPr>
          <p:cNvPr id="1026" name="Picture 2" descr="D:\ФОТО ГРУППЫ КОЛОКОЛЬЧИКИ\данил\Новая папка\viptalisman_170581.jpeg"/>
          <p:cNvPicPr>
            <a:picLocks noChangeAspect="1" noChangeArrowheads="1"/>
          </p:cNvPicPr>
          <p:nvPr/>
        </p:nvPicPr>
        <p:blipFill>
          <a:blip r:embed="rId3" cstate="print"/>
          <a:srcRect l="20123" t="18895" r="39621" b="45268"/>
          <a:stretch>
            <a:fillRect/>
          </a:stretch>
        </p:blipFill>
        <p:spPr bwMode="auto">
          <a:xfrm>
            <a:off x="0" y="1154157"/>
            <a:ext cx="4427984" cy="57038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Лещинский Семен</a:t>
            </a:r>
            <a:endParaRPr lang="ru-RU" dirty="0"/>
          </a:p>
        </p:txBody>
      </p:sp>
      <p:pic>
        <p:nvPicPr>
          <p:cNvPr id="4" name="Содержимое 3" descr="скворечник 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1" y="0"/>
            <a:ext cx="514349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988840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Бухонко</a:t>
            </a:r>
            <a:r>
              <a:rPr lang="ru-RU" dirty="0" smtClean="0"/>
              <a:t> Софья</a:t>
            </a:r>
            <a:endParaRPr lang="ru-RU" dirty="0"/>
          </a:p>
        </p:txBody>
      </p:sp>
      <p:pic>
        <p:nvPicPr>
          <p:cNvPr id="4" name="Рисунок 3" descr="скворечник 298.jpg"/>
          <p:cNvPicPr>
            <a:picLocks noChangeAspect="1"/>
          </p:cNvPicPr>
          <p:nvPr/>
        </p:nvPicPr>
        <p:blipFill>
          <a:blip r:embed="rId2" cstate="print"/>
          <a:srcRect r="18111"/>
          <a:stretch>
            <a:fillRect/>
          </a:stretch>
        </p:blipFill>
        <p:spPr>
          <a:xfrm>
            <a:off x="0" y="0"/>
            <a:ext cx="421196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916832"/>
            <a:ext cx="2890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Игнатьев Данил</a:t>
            </a:r>
            <a:endParaRPr lang="ru-RU" dirty="0"/>
          </a:p>
        </p:txBody>
      </p:sp>
      <p:pic>
        <p:nvPicPr>
          <p:cNvPr id="4" name="Рисунок 3" descr="скворечник 299.jpg"/>
          <p:cNvPicPr>
            <a:picLocks noChangeAspect="1"/>
          </p:cNvPicPr>
          <p:nvPr/>
        </p:nvPicPr>
        <p:blipFill>
          <a:blip r:embed="rId2" cstate="print"/>
          <a:srcRect r="12511" b="5901"/>
          <a:stretch>
            <a:fillRect/>
          </a:stretch>
        </p:blipFill>
        <p:spPr>
          <a:xfrm>
            <a:off x="-1" y="0"/>
            <a:ext cx="478216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Брежнева Катя</vt:lpstr>
      <vt:lpstr>Черепанова Кира</vt:lpstr>
      <vt:lpstr>Носков Данил</vt:lpstr>
      <vt:lpstr>Лещинский Семен</vt:lpstr>
      <vt:lpstr>Бухонко Софья</vt:lpstr>
      <vt:lpstr>Игнатьев Данил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3</cp:revision>
  <dcterms:created xsi:type="dcterms:W3CDTF">2022-04-05T13:30:58Z</dcterms:created>
  <dcterms:modified xsi:type="dcterms:W3CDTF">2022-04-05T14:00:36Z</dcterms:modified>
</cp:coreProperties>
</file>